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5" autoAdjust="0"/>
    <p:restoredTop sz="94660"/>
  </p:normalViewPr>
  <p:slideViewPr>
    <p:cSldViewPr>
      <p:cViewPr>
        <p:scale>
          <a:sx n="93" d="100"/>
          <a:sy n="93" d="100"/>
        </p:scale>
        <p:origin x="-1086" y="5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 Id="rId5" Type="http://schemas.openxmlformats.org/officeDocument/2006/relationships/image" Target="../media/image7.tmp"/><Relationship Id="rId4" Type="http://schemas.openxmlformats.org/officeDocument/2006/relationships/image" Target="../media/image6.tmp"/></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76200" y="407342"/>
            <a:ext cx="8991600" cy="5232202"/>
          </a:xfrm>
          <a:prstGeom prst="rect">
            <a:avLst/>
          </a:prstGeom>
        </p:spPr>
        <p:txBody>
          <a:bodyPr wrap="square">
            <a:spAutoFit/>
          </a:bodyPr>
          <a:lstStyle/>
          <a:p>
            <a:r>
              <a:rPr lang="en-US" sz="2800" b="1" u="sng" dirty="0" smtClean="0"/>
              <a:t>Corona Virus(</a:t>
            </a:r>
            <a:r>
              <a:rPr lang="en-US" sz="2800" b="1" u="sng" dirty="0" err="1" smtClean="0"/>
              <a:t>nCov</a:t>
            </a:r>
            <a:r>
              <a:rPr lang="en-US" sz="2800" b="1" u="sng" dirty="0" smtClean="0"/>
              <a:t>):</a:t>
            </a:r>
          </a:p>
          <a:p>
            <a:r>
              <a:rPr lang="en-US" dirty="0" smtClean="0"/>
              <a:t>It’s a new type of viruses first identified in Wuhan, Hubei Province, China.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                                                                     </a:t>
            </a:r>
            <a:endParaRPr lang="en-US" dirty="0"/>
          </a:p>
          <a:p>
            <a:endParaRPr lang="en-US" dirty="0" smtClean="0"/>
          </a:p>
          <a:p>
            <a:endParaRPr lang="en-US" dirty="0"/>
          </a:p>
          <a:p>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267200"/>
            <a:ext cx="3048000" cy="1662546"/>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890" y="304800"/>
            <a:ext cx="1343213" cy="1086002"/>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418870"/>
            <a:ext cx="7049484" cy="2543530"/>
          </a:xfrm>
          <a:prstGeom prst="rect">
            <a:avLst/>
          </a:prstGeom>
        </p:spPr>
      </p:pic>
    </p:spTree>
    <p:extLst>
      <p:ext uri="{BB962C8B-B14F-4D97-AF65-F5344CB8AC3E}">
        <p14:creationId xmlns:p14="http://schemas.microsoft.com/office/powerpoint/2010/main" val="382356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76200" y="536376"/>
            <a:ext cx="8991600" cy="4708981"/>
          </a:xfrm>
          <a:prstGeom prst="rect">
            <a:avLst/>
          </a:prstGeom>
        </p:spPr>
        <p:txBody>
          <a:bodyPr wrap="square">
            <a:spAutoFit/>
          </a:bodyPr>
          <a:lstStyle/>
          <a:p>
            <a:endParaRPr lang="en-US" sz="2000" dirty="0" smtClean="0"/>
          </a:p>
          <a:p>
            <a:r>
              <a:rPr lang="en-US" sz="2000" b="1" dirty="0" smtClean="0"/>
              <a:t>Corona Virus Symptoms may appear 2-14 days after exposure:</a:t>
            </a:r>
          </a:p>
          <a:p>
            <a:r>
              <a:rPr lang="en-US" sz="2000" b="1" dirty="0" smtClean="0"/>
              <a:t>                    - Fever</a:t>
            </a:r>
          </a:p>
          <a:p>
            <a:r>
              <a:rPr lang="en-US" sz="2000" b="1" dirty="0" smtClean="0"/>
              <a:t>                    - Dry Cough</a:t>
            </a:r>
            <a:endParaRPr lang="en-US" sz="2000" b="1" dirty="0"/>
          </a:p>
          <a:p>
            <a:r>
              <a:rPr lang="en-US" sz="2000" b="1" dirty="0" smtClean="0"/>
              <a:t>                    - Shortness of breath. </a:t>
            </a:r>
          </a:p>
          <a:p>
            <a:r>
              <a:rPr lang="en-US" sz="2000" dirty="0" smtClean="0"/>
              <a:t>                    - </a:t>
            </a:r>
            <a:r>
              <a:rPr lang="en-US" sz="2000" b="1" dirty="0" smtClean="0"/>
              <a:t>Fatigue.</a:t>
            </a:r>
            <a:endParaRPr lang="en-US" sz="2000" dirty="0"/>
          </a:p>
          <a:p>
            <a:endParaRPr lang="en-US" sz="2000" dirty="0" smtClean="0"/>
          </a:p>
          <a:p>
            <a:endParaRPr lang="en-US" sz="2000" b="1" dirty="0" smtClean="0"/>
          </a:p>
          <a:p>
            <a:r>
              <a:rPr lang="en-US" sz="2000" b="1" dirty="0" smtClean="0"/>
              <a:t>Transmission:</a:t>
            </a:r>
          </a:p>
          <a:p>
            <a:r>
              <a:rPr lang="en-US" sz="2000" b="1" dirty="0"/>
              <a:t> </a:t>
            </a:r>
            <a:r>
              <a:rPr lang="en-US" sz="2000" dirty="0"/>
              <a:t>Most often, spread from person-to-person happens among close contacts (about 6 feet). Person-to-person spread is thought to occur mainly via respiratory droplets produced when an infected person coughs or sneezes, similar to how influenza and other respiratory pathogens spread. These droplets can land in the mouths or noses of people who are nearby or possibly be inhaled into the lungs.</a:t>
            </a:r>
            <a:endParaRPr lang="en-US" sz="2000" b="1" dirty="0"/>
          </a:p>
          <a:p>
            <a:endParaRPr lang="en-US" sz="20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0"/>
            <a:ext cx="2044737" cy="113820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371600"/>
            <a:ext cx="2743200" cy="1939700"/>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064784"/>
            <a:ext cx="2514951" cy="1676634"/>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5105230"/>
            <a:ext cx="2906922" cy="1600370"/>
          </a:xfrm>
          <a:prstGeom prst="rect">
            <a:avLst/>
          </a:prstGeom>
        </p:spPr>
      </p:pic>
    </p:spTree>
    <p:extLst>
      <p:ext uri="{BB962C8B-B14F-4D97-AF65-F5344CB8AC3E}">
        <p14:creationId xmlns:p14="http://schemas.microsoft.com/office/powerpoint/2010/main" val="173894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76200" y="44707"/>
            <a:ext cx="8991600" cy="4832092"/>
          </a:xfrm>
          <a:prstGeom prst="rect">
            <a:avLst/>
          </a:prstGeom>
        </p:spPr>
        <p:txBody>
          <a:bodyPr wrap="square">
            <a:spAutoFit/>
          </a:bodyPr>
          <a:lstStyle/>
          <a:p>
            <a:r>
              <a:rPr lang="en-US" sz="2800" b="1" u="sng" dirty="0" smtClean="0"/>
              <a:t>BE SAFE</a:t>
            </a:r>
          </a:p>
          <a:p>
            <a:r>
              <a:rPr lang="en-US" sz="2000" b="1" dirty="0" smtClean="0"/>
              <a:t>Prevention of Corona Virus:</a:t>
            </a:r>
          </a:p>
          <a:p>
            <a:r>
              <a:rPr lang="en-US" sz="2000" b="1" dirty="0" smtClean="0"/>
              <a:t>Wash your hands.</a:t>
            </a:r>
          </a:p>
          <a:p>
            <a:r>
              <a:rPr lang="en-US" sz="2000" b="1" dirty="0" smtClean="0"/>
              <a:t>Avoid touching your eyes.</a:t>
            </a:r>
          </a:p>
          <a:p>
            <a:r>
              <a:rPr lang="en-US" sz="2000" b="1" dirty="0" smtClean="0"/>
              <a:t>Stay home when you are sick.</a:t>
            </a:r>
          </a:p>
          <a:p>
            <a:r>
              <a:rPr lang="en-US" sz="2000" b="1" dirty="0" smtClean="0"/>
              <a:t>Cover your cough or  sneeze with a tissue.</a:t>
            </a:r>
          </a:p>
          <a:p>
            <a:r>
              <a:rPr lang="en-US" sz="2000" b="1" dirty="0" smtClean="0"/>
              <a:t>Use gloves.</a:t>
            </a:r>
          </a:p>
          <a:p>
            <a:endParaRPr lang="en-US" sz="2000" b="1" dirty="0" smtClean="0"/>
          </a:p>
          <a:p>
            <a:r>
              <a:rPr lang="en-US" sz="2400" b="1" u="sng" dirty="0" smtClean="0"/>
              <a:t>    Reduce your risk of Coronavirus infection:</a:t>
            </a:r>
          </a:p>
          <a:p>
            <a:endParaRPr lang="en-US" sz="2400" b="1" u="sng" dirty="0"/>
          </a:p>
          <a:p>
            <a:r>
              <a:rPr lang="en-US" sz="2400" b="1" dirty="0" smtClean="0"/>
              <a:t>                                                                                              </a:t>
            </a:r>
          </a:p>
          <a:p>
            <a:endParaRPr lang="en-US" sz="2400" b="1" dirty="0"/>
          </a:p>
          <a:p>
            <a:r>
              <a:rPr lang="en-US" sz="2400" b="1" dirty="0" smtClean="0"/>
              <a:t>                                                                                               God Save You</a:t>
            </a:r>
          </a:p>
          <a:p>
            <a:r>
              <a:rPr lang="en-US" sz="2000" b="1" dirty="0" smtClean="0"/>
              <a:t>                    </a:t>
            </a:r>
            <a:endParaRPr lang="en-US" sz="20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57200"/>
            <a:ext cx="2743200" cy="1939700"/>
          </a:xfrm>
          <a:prstGeom prst="rect">
            <a:avLst/>
          </a:prstGeom>
        </p:spPr>
      </p:pic>
      <p:pic>
        <p:nvPicPr>
          <p:cNvPr id="5" name="Picture 4" descr="Screen Clipping"/>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6176"/>
          <a:stretch/>
        </p:blipFill>
        <p:spPr>
          <a:xfrm>
            <a:off x="381000" y="3048000"/>
            <a:ext cx="3715269" cy="3657600"/>
          </a:xfrm>
          <a:prstGeom prst="rect">
            <a:avLst/>
          </a:prstGeom>
        </p:spPr>
      </p:pic>
    </p:spTree>
    <p:extLst>
      <p:ext uri="{BB962C8B-B14F-4D97-AF65-F5344CB8AC3E}">
        <p14:creationId xmlns:p14="http://schemas.microsoft.com/office/powerpoint/2010/main" val="85682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165</Words>
  <Application>Microsoft Office PowerPoint</Application>
  <PresentationFormat>On-screen Show (4:3)</PresentationFormat>
  <Paragraphs>40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cp:revision>
  <dcterms:created xsi:type="dcterms:W3CDTF">2006-08-16T00:00:00Z</dcterms:created>
  <dcterms:modified xsi:type="dcterms:W3CDTF">2020-02-14T20:12:54Z</dcterms:modified>
</cp:coreProperties>
</file>