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3" r:id="rId7"/>
    <p:sldId id="269" r:id="rId8"/>
    <p:sldId id="262" r:id="rId9"/>
    <p:sldId id="264" r:id="rId10"/>
    <p:sldId id="268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035-3D5B-410E-B2DC-219028F6305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A04-9AC1-4944-9D27-E1B9EFD2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2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035-3D5B-410E-B2DC-219028F6305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A04-9AC1-4944-9D27-E1B9EFD2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035-3D5B-410E-B2DC-219028F6305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A04-9AC1-4944-9D27-E1B9EFD2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7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035-3D5B-410E-B2DC-219028F6305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A04-9AC1-4944-9D27-E1B9EFD2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2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035-3D5B-410E-B2DC-219028F6305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A04-9AC1-4944-9D27-E1B9EFD2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9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035-3D5B-410E-B2DC-219028F6305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A04-9AC1-4944-9D27-E1B9EFD2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3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035-3D5B-410E-B2DC-219028F6305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A04-9AC1-4944-9D27-E1B9EFD2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6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035-3D5B-410E-B2DC-219028F6305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A04-9AC1-4944-9D27-E1B9EFD2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035-3D5B-410E-B2DC-219028F6305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A04-9AC1-4944-9D27-E1B9EFD2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1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035-3D5B-410E-B2DC-219028F6305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A04-9AC1-4944-9D27-E1B9EFD2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9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035-3D5B-410E-B2DC-219028F6305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A04-9AC1-4944-9D27-E1B9EFD2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5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9035-3D5B-410E-B2DC-219028F6305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81A04-9AC1-4944-9D27-E1B9EFD2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9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2876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LIMB ANATOMY</a:t>
            </a:r>
            <a:r>
              <a:rPr lang="en-US" sz="7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0425" y="2839385"/>
            <a:ext cx="841114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CUBITAL FOSSA</a:t>
            </a:r>
          </a:p>
          <a:p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1890425" y="4116657"/>
            <a:ext cx="85377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CUTANEOUS NERVES-DERMATOMES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265192" y="4862838"/>
            <a:ext cx="57881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SUPERFICIAL VEINS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71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717" t="8482" r="34160" b="3026"/>
          <a:stretch/>
        </p:blipFill>
        <p:spPr>
          <a:xfrm>
            <a:off x="5979885" y="67058"/>
            <a:ext cx="4252686" cy="679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Venipuncture of median cubital vein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venepuncture median cubita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18" y="2043906"/>
            <a:ext cx="7592470" cy="426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4804229" y="2046514"/>
            <a:ext cx="3207657" cy="1146629"/>
          </a:xfrm>
          <a:custGeom>
            <a:avLst/>
            <a:gdLst>
              <a:gd name="connsiteX0" fmla="*/ 3207657 w 3207657"/>
              <a:gd name="connsiteY0" fmla="*/ 1146629 h 1146629"/>
              <a:gd name="connsiteX1" fmla="*/ 3077028 w 3207657"/>
              <a:gd name="connsiteY1" fmla="*/ 1117600 h 1146629"/>
              <a:gd name="connsiteX2" fmla="*/ 3048000 w 3207657"/>
              <a:gd name="connsiteY2" fmla="*/ 1074057 h 1146629"/>
              <a:gd name="connsiteX3" fmla="*/ 2960914 w 3207657"/>
              <a:gd name="connsiteY3" fmla="*/ 1045029 h 1146629"/>
              <a:gd name="connsiteX4" fmla="*/ 2873828 w 3207657"/>
              <a:gd name="connsiteY4" fmla="*/ 986972 h 1146629"/>
              <a:gd name="connsiteX5" fmla="*/ 2830285 w 3207657"/>
              <a:gd name="connsiteY5" fmla="*/ 957943 h 1146629"/>
              <a:gd name="connsiteX6" fmla="*/ 2786742 w 3207657"/>
              <a:gd name="connsiteY6" fmla="*/ 943429 h 1146629"/>
              <a:gd name="connsiteX7" fmla="*/ 2641600 w 3207657"/>
              <a:gd name="connsiteY7" fmla="*/ 914400 h 1146629"/>
              <a:gd name="connsiteX8" fmla="*/ 2554514 w 3207657"/>
              <a:gd name="connsiteY8" fmla="*/ 885372 h 1146629"/>
              <a:gd name="connsiteX9" fmla="*/ 2293257 w 3207657"/>
              <a:gd name="connsiteY9" fmla="*/ 798286 h 1146629"/>
              <a:gd name="connsiteX10" fmla="*/ 2206171 w 3207657"/>
              <a:gd name="connsiteY10" fmla="*/ 769257 h 1146629"/>
              <a:gd name="connsiteX11" fmla="*/ 2162628 w 3207657"/>
              <a:gd name="connsiteY11" fmla="*/ 754743 h 1146629"/>
              <a:gd name="connsiteX12" fmla="*/ 2104571 w 3207657"/>
              <a:gd name="connsiteY12" fmla="*/ 740229 h 1146629"/>
              <a:gd name="connsiteX13" fmla="*/ 2061028 w 3207657"/>
              <a:gd name="connsiteY13" fmla="*/ 725715 h 1146629"/>
              <a:gd name="connsiteX14" fmla="*/ 1944914 w 3207657"/>
              <a:gd name="connsiteY14" fmla="*/ 696686 h 1146629"/>
              <a:gd name="connsiteX15" fmla="*/ 1872342 w 3207657"/>
              <a:gd name="connsiteY15" fmla="*/ 682172 h 1146629"/>
              <a:gd name="connsiteX16" fmla="*/ 1727200 w 3207657"/>
              <a:gd name="connsiteY16" fmla="*/ 638629 h 1146629"/>
              <a:gd name="connsiteX17" fmla="*/ 1654628 w 3207657"/>
              <a:gd name="connsiteY17" fmla="*/ 624115 h 1146629"/>
              <a:gd name="connsiteX18" fmla="*/ 1509485 w 3207657"/>
              <a:gd name="connsiteY18" fmla="*/ 566057 h 1146629"/>
              <a:gd name="connsiteX19" fmla="*/ 1422400 w 3207657"/>
              <a:gd name="connsiteY19" fmla="*/ 537029 h 1146629"/>
              <a:gd name="connsiteX20" fmla="*/ 1364342 w 3207657"/>
              <a:gd name="connsiteY20" fmla="*/ 508000 h 1146629"/>
              <a:gd name="connsiteX21" fmla="*/ 1277257 w 3207657"/>
              <a:gd name="connsiteY21" fmla="*/ 493486 h 1146629"/>
              <a:gd name="connsiteX22" fmla="*/ 1219200 w 3207657"/>
              <a:gd name="connsiteY22" fmla="*/ 478972 h 1146629"/>
              <a:gd name="connsiteX23" fmla="*/ 1132114 w 3207657"/>
              <a:gd name="connsiteY23" fmla="*/ 449943 h 1146629"/>
              <a:gd name="connsiteX24" fmla="*/ 1088571 w 3207657"/>
              <a:gd name="connsiteY24" fmla="*/ 435429 h 1146629"/>
              <a:gd name="connsiteX25" fmla="*/ 943428 w 3207657"/>
              <a:gd name="connsiteY25" fmla="*/ 391886 h 1146629"/>
              <a:gd name="connsiteX26" fmla="*/ 856342 w 3207657"/>
              <a:gd name="connsiteY26" fmla="*/ 362857 h 1146629"/>
              <a:gd name="connsiteX27" fmla="*/ 812800 w 3207657"/>
              <a:gd name="connsiteY27" fmla="*/ 333829 h 1146629"/>
              <a:gd name="connsiteX28" fmla="*/ 725714 w 3207657"/>
              <a:gd name="connsiteY28" fmla="*/ 304800 h 1146629"/>
              <a:gd name="connsiteX29" fmla="*/ 682171 w 3207657"/>
              <a:gd name="connsiteY29" fmla="*/ 290286 h 1146629"/>
              <a:gd name="connsiteX30" fmla="*/ 638628 w 3207657"/>
              <a:gd name="connsiteY30" fmla="*/ 261257 h 1146629"/>
              <a:gd name="connsiteX31" fmla="*/ 551542 w 3207657"/>
              <a:gd name="connsiteY31" fmla="*/ 232229 h 1146629"/>
              <a:gd name="connsiteX32" fmla="*/ 508000 w 3207657"/>
              <a:gd name="connsiteY32" fmla="*/ 217715 h 1146629"/>
              <a:gd name="connsiteX33" fmla="*/ 464457 w 3207657"/>
              <a:gd name="connsiteY33" fmla="*/ 203200 h 1146629"/>
              <a:gd name="connsiteX34" fmla="*/ 420914 w 3207657"/>
              <a:gd name="connsiteY34" fmla="*/ 188686 h 1146629"/>
              <a:gd name="connsiteX35" fmla="*/ 377371 w 3207657"/>
              <a:gd name="connsiteY35" fmla="*/ 159657 h 1146629"/>
              <a:gd name="connsiteX36" fmla="*/ 290285 w 3207657"/>
              <a:gd name="connsiteY36" fmla="*/ 130629 h 1146629"/>
              <a:gd name="connsiteX37" fmla="*/ 203200 w 3207657"/>
              <a:gd name="connsiteY37" fmla="*/ 101600 h 1146629"/>
              <a:gd name="connsiteX38" fmla="*/ 159657 w 3207657"/>
              <a:gd name="connsiteY38" fmla="*/ 87086 h 1146629"/>
              <a:gd name="connsiteX39" fmla="*/ 116114 w 3207657"/>
              <a:gd name="connsiteY39" fmla="*/ 72572 h 1146629"/>
              <a:gd name="connsiteX40" fmla="*/ 72571 w 3207657"/>
              <a:gd name="connsiteY40" fmla="*/ 43543 h 1146629"/>
              <a:gd name="connsiteX41" fmla="*/ 29028 w 3207657"/>
              <a:gd name="connsiteY41" fmla="*/ 29029 h 1146629"/>
              <a:gd name="connsiteX42" fmla="*/ 0 w 3207657"/>
              <a:gd name="connsiteY42" fmla="*/ 0 h 114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07657" h="1146629">
                <a:moveTo>
                  <a:pt x="3207657" y="1146629"/>
                </a:moveTo>
                <a:cubicBezTo>
                  <a:pt x="3206762" y="1146480"/>
                  <a:pt x="3095835" y="1132646"/>
                  <a:pt x="3077028" y="1117600"/>
                </a:cubicBezTo>
                <a:cubicBezTo>
                  <a:pt x="3063407" y="1106703"/>
                  <a:pt x="3062792" y="1083302"/>
                  <a:pt x="3048000" y="1074057"/>
                </a:cubicBezTo>
                <a:cubicBezTo>
                  <a:pt x="3022052" y="1057840"/>
                  <a:pt x="2960914" y="1045029"/>
                  <a:pt x="2960914" y="1045029"/>
                </a:cubicBezTo>
                <a:lnTo>
                  <a:pt x="2873828" y="986972"/>
                </a:lnTo>
                <a:cubicBezTo>
                  <a:pt x="2859314" y="977296"/>
                  <a:pt x="2846834" y="963459"/>
                  <a:pt x="2830285" y="957943"/>
                </a:cubicBezTo>
                <a:cubicBezTo>
                  <a:pt x="2815771" y="953105"/>
                  <a:pt x="2801650" y="946869"/>
                  <a:pt x="2786742" y="943429"/>
                </a:cubicBezTo>
                <a:cubicBezTo>
                  <a:pt x="2738667" y="932335"/>
                  <a:pt x="2688407" y="930002"/>
                  <a:pt x="2641600" y="914400"/>
                </a:cubicBezTo>
                <a:lnTo>
                  <a:pt x="2554514" y="885372"/>
                </a:lnTo>
                <a:lnTo>
                  <a:pt x="2293257" y="798286"/>
                </a:lnTo>
                <a:lnTo>
                  <a:pt x="2206171" y="769257"/>
                </a:lnTo>
                <a:cubicBezTo>
                  <a:pt x="2191657" y="764419"/>
                  <a:pt x="2177471" y="758454"/>
                  <a:pt x="2162628" y="754743"/>
                </a:cubicBezTo>
                <a:cubicBezTo>
                  <a:pt x="2143276" y="749905"/>
                  <a:pt x="2123751" y="745709"/>
                  <a:pt x="2104571" y="740229"/>
                </a:cubicBezTo>
                <a:cubicBezTo>
                  <a:pt x="2089860" y="736026"/>
                  <a:pt x="2075788" y="729741"/>
                  <a:pt x="2061028" y="725715"/>
                </a:cubicBezTo>
                <a:cubicBezTo>
                  <a:pt x="2022538" y="715218"/>
                  <a:pt x="1984035" y="704510"/>
                  <a:pt x="1944914" y="696686"/>
                </a:cubicBezTo>
                <a:cubicBezTo>
                  <a:pt x="1920723" y="691848"/>
                  <a:pt x="1896142" y="688663"/>
                  <a:pt x="1872342" y="682172"/>
                </a:cubicBezTo>
                <a:cubicBezTo>
                  <a:pt x="1713141" y="638753"/>
                  <a:pt x="1849619" y="665833"/>
                  <a:pt x="1727200" y="638629"/>
                </a:cubicBezTo>
                <a:cubicBezTo>
                  <a:pt x="1703118" y="633278"/>
                  <a:pt x="1678428" y="630606"/>
                  <a:pt x="1654628" y="624115"/>
                </a:cubicBezTo>
                <a:cubicBezTo>
                  <a:pt x="1503335" y="582853"/>
                  <a:pt x="1625797" y="612582"/>
                  <a:pt x="1509485" y="566057"/>
                </a:cubicBezTo>
                <a:cubicBezTo>
                  <a:pt x="1481075" y="554693"/>
                  <a:pt x="1449768" y="550713"/>
                  <a:pt x="1422400" y="537029"/>
                </a:cubicBezTo>
                <a:cubicBezTo>
                  <a:pt x="1403047" y="527353"/>
                  <a:pt x="1385066" y="514217"/>
                  <a:pt x="1364342" y="508000"/>
                </a:cubicBezTo>
                <a:cubicBezTo>
                  <a:pt x="1336154" y="499544"/>
                  <a:pt x="1306114" y="499257"/>
                  <a:pt x="1277257" y="493486"/>
                </a:cubicBezTo>
                <a:cubicBezTo>
                  <a:pt x="1257696" y="489574"/>
                  <a:pt x="1238307" y="484704"/>
                  <a:pt x="1219200" y="478972"/>
                </a:cubicBezTo>
                <a:cubicBezTo>
                  <a:pt x="1189892" y="470179"/>
                  <a:pt x="1161143" y="459619"/>
                  <a:pt x="1132114" y="449943"/>
                </a:cubicBezTo>
                <a:cubicBezTo>
                  <a:pt x="1117600" y="445105"/>
                  <a:pt x="1103414" y="439140"/>
                  <a:pt x="1088571" y="435429"/>
                </a:cubicBezTo>
                <a:cubicBezTo>
                  <a:pt x="1000825" y="413493"/>
                  <a:pt x="1049443" y="427224"/>
                  <a:pt x="943428" y="391886"/>
                </a:cubicBezTo>
                <a:cubicBezTo>
                  <a:pt x="943423" y="391884"/>
                  <a:pt x="856346" y="362860"/>
                  <a:pt x="856342" y="362857"/>
                </a:cubicBezTo>
                <a:cubicBezTo>
                  <a:pt x="841828" y="353181"/>
                  <a:pt x="828740" y="340914"/>
                  <a:pt x="812800" y="333829"/>
                </a:cubicBezTo>
                <a:cubicBezTo>
                  <a:pt x="784838" y="321402"/>
                  <a:pt x="754743" y="314476"/>
                  <a:pt x="725714" y="304800"/>
                </a:cubicBezTo>
                <a:lnTo>
                  <a:pt x="682171" y="290286"/>
                </a:lnTo>
                <a:cubicBezTo>
                  <a:pt x="667657" y="280610"/>
                  <a:pt x="654569" y="268342"/>
                  <a:pt x="638628" y="261257"/>
                </a:cubicBezTo>
                <a:cubicBezTo>
                  <a:pt x="610666" y="248830"/>
                  <a:pt x="580571" y="241905"/>
                  <a:pt x="551542" y="232229"/>
                </a:cubicBezTo>
                <a:lnTo>
                  <a:pt x="508000" y="217715"/>
                </a:lnTo>
                <a:lnTo>
                  <a:pt x="464457" y="203200"/>
                </a:lnTo>
                <a:lnTo>
                  <a:pt x="420914" y="188686"/>
                </a:lnTo>
                <a:cubicBezTo>
                  <a:pt x="406400" y="179010"/>
                  <a:pt x="393312" y="166742"/>
                  <a:pt x="377371" y="159657"/>
                </a:cubicBezTo>
                <a:cubicBezTo>
                  <a:pt x="349409" y="147230"/>
                  <a:pt x="319314" y="140305"/>
                  <a:pt x="290285" y="130629"/>
                </a:cubicBezTo>
                <a:lnTo>
                  <a:pt x="203200" y="101600"/>
                </a:lnTo>
                <a:lnTo>
                  <a:pt x="159657" y="87086"/>
                </a:lnTo>
                <a:lnTo>
                  <a:pt x="116114" y="72572"/>
                </a:lnTo>
                <a:cubicBezTo>
                  <a:pt x="101600" y="62896"/>
                  <a:pt x="88173" y="51344"/>
                  <a:pt x="72571" y="43543"/>
                </a:cubicBezTo>
                <a:cubicBezTo>
                  <a:pt x="58887" y="36701"/>
                  <a:pt x="42147" y="36901"/>
                  <a:pt x="29028" y="29029"/>
                </a:cubicBezTo>
                <a:cubicBezTo>
                  <a:pt x="17294" y="21989"/>
                  <a:pt x="9676" y="9676"/>
                  <a:pt x="0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251200" y="3221328"/>
            <a:ext cx="4325257" cy="1844158"/>
          </a:xfrm>
          <a:custGeom>
            <a:avLst/>
            <a:gdLst>
              <a:gd name="connsiteX0" fmla="*/ 4325257 w 4325257"/>
              <a:gd name="connsiteY0" fmla="*/ 1844158 h 1844158"/>
              <a:gd name="connsiteX1" fmla="*/ 4252686 w 4325257"/>
              <a:gd name="connsiteY1" fmla="*/ 1815129 h 1844158"/>
              <a:gd name="connsiteX2" fmla="*/ 4165600 w 4325257"/>
              <a:gd name="connsiteY2" fmla="*/ 1757072 h 1844158"/>
              <a:gd name="connsiteX3" fmla="*/ 4136571 w 4325257"/>
              <a:gd name="connsiteY3" fmla="*/ 1713529 h 1844158"/>
              <a:gd name="connsiteX4" fmla="*/ 4093029 w 4325257"/>
              <a:gd name="connsiteY4" fmla="*/ 1699015 h 1844158"/>
              <a:gd name="connsiteX5" fmla="*/ 4005943 w 4325257"/>
              <a:gd name="connsiteY5" fmla="*/ 1640958 h 1844158"/>
              <a:gd name="connsiteX6" fmla="*/ 3904343 w 4325257"/>
              <a:gd name="connsiteY6" fmla="*/ 1582901 h 1844158"/>
              <a:gd name="connsiteX7" fmla="*/ 3831771 w 4325257"/>
              <a:gd name="connsiteY7" fmla="*/ 1539358 h 1844158"/>
              <a:gd name="connsiteX8" fmla="*/ 3788229 w 4325257"/>
              <a:gd name="connsiteY8" fmla="*/ 1510329 h 1844158"/>
              <a:gd name="connsiteX9" fmla="*/ 3744686 w 4325257"/>
              <a:gd name="connsiteY9" fmla="*/ 1495815 h 1844158"/>
              <a:gd name="connsiteX10" fmla="*/ 3657600 w 4325257"/>
              <a:gd name="connsiteY10" fmla="*/ 1452272 h 1844158"/>
              <a:gd name="connsiteX11" fmla="*/ 3614057 w 4325257"/>
              <a:gd name="connsiteY11" fmla="*/ 1423243 h 1844158"/>
              <a:gd name="connsiteX12" fmla="*/ 3570514 w 4325257"/>
              <a:gd name="connsiteY12" fmla="*/ 1408729 h 1844158"/>
              <a:gd name="connsiteX13" fmla="*/ 3410857 w 4325257"/>
              <a:gd name="connsiteY13" fmla="*/ 1336158 h 1844158"/>
              <a:gd name="connsiteX14" fmla="*/ 3280229 w 4325257"/>
              <a:gd name="connsiteY14" fmla="*/ 1234558 h 1844158"/>
              <a:gd name="connsiteX15" fmla="*/ 3222171 w 4325257"/>
              <a:gd name="connsiteY15" fmla="*/ 1205529 h 1844158"/>
              <a:gd name="connsiteX16" fmla="*/ 3135086 w 4325257"/>
              <a:gd name="connsiteY16" fmla="*/ 1147472 h 1844158"/>
              <a:gd name="connsiteX17" fmla="*/ 3091543 w 4325257"/>
              <a:gd name="connsiteY17" fmla="*/ 1132958 h 1844158"/>
              <a:gd name="connsiteX18" fmla="*/ 3033486 w 4325257"/>
              <a:gd name="connsiteY18" fmla="*/ 1118443 h 1844158"/>
              <a:gd name="connsiteX19" fmla="*/ 2931886 w 4325257"/>
              <a:gd name="connsiteY19" fmla="*/ 1074901 h 1844158"/>
              <a:gd name="connsiteX20" fmla="*/ 2467429 w 4325257"/>
              <a:gd name="connsiteY20" fmla="*/ 1045872 h 1844158"/>
              <a:gd name="connsiteX21" fmla="*/ 2351314 w 4325257"/>
              <a:gd name="connsiteY21" fmla="*/ 1016843 h 1844158"/>
              <a:gd name="connsiteX22" fmla="*/ 2249714 w 4325257"/>
              <a:gd name="connsiteY22" fmla="*/ 973301 h 1844158"/>
              <a:gd name="connsiteX23" fmla="*/ 2162629 w 4325257"/>
              <a:gd name="connsiteY23" fmla="*/ 929758 h 1844158"/>
              <a:gd name="connsiteX24" fmla="*/ 2119086 w 4325257"/>
              <a:gd name="connsiteY24" fmla="*/ 900729 h 1844158"/>
              <a:gd name="connsiteX25" fmla="*/ 2032000 w 4325257"/>
              <a:gd name="connsiteY25" fmla="*/ 871701 h 1844158"/>
              <a:gd name="connsiteX26" fmla="*/ 1944914 w 4325257"/>
              <a:gd name="connsiteY26" fmla="*/ 842672 h 1844158"/>
              <a:gd name="connsiteX27" fmla="*/ 1901371 w 4325257"/>
              <a:gd name="connsiteY27" fmla="*/ 828158 h 1844158"/>
              <a:gd name="connsiteX28" fmla="*/ 1799771 w 4325257"/>
              <a:gd name="connsiteY28" fmla="*/ 770101 h 1844158"/>
              <a:gd name="connsiteX29" fmla="*/ 1712686 w 4325257"/>
              <a:gd name="connsiteY29" fmla="*/ 712043 h 1844158"/>
              <a:gd name="connsiteX30" fmla="*/ 1669143 w 4325257"/>
              <a:gd name="connsiteY30" fmla="*/ 683015 h 1844158"/>
              <a:gd name="connsiteX31" fmla="*/ 1625600 w 4325257"/>
              <a:gd name="connsiteY31" fmla="*/ 668501 h 1844158"/>
              <a:gd name="connsiteX32" fmla="*/ 1582057 w 4325257"/>
              <a:gd name="connsiteY32" fmla="*/ 624958 h 1844158"/>
              <a:gd name="connsiteX33" fmla="*/ 1538514 w 4325257"/>
              <a:gd name="connsiteY33" fmla="*/ 610443 h 1844158"/>
              <a:gd name="connsiteX34" fmla="*/ 1494971 w 4325257"/>
              <a:gd name="connsiteY34" fmla="*/ 581415 h 1844158"/>
              <a:gd name="connsiteX35" fmla="*/ 1393371 w 4325257"/>
              <a:gd name="connsiteY35" fmla="*/ 552386 h 1844158"/>
              <a:gd name="connsiteX36" fmla="*/ 1306286 w 4325257"/>
              <a:gd name="connsiteY36" fmla="*/ 523358 h 1844158"/>
              <a:gd name="connsiteX37" fmla="*/ 1204686 w 4325257"/>
              <a:gd name="connsiteY37" fmla="*/ 494329 h 1844158"/>
              <a:gd name="connsiteX38" fmla="*/ 1059543 w 4325257"/>
              <a:gd name="connsiteY38" fmla="*/ 479815 h 1844158"/>
              <a:gd name="connsiteX39" fmla="*/ 1016000 w 4325257"/>
              <a:gd name="connsiteY39" fmla="*/ 465301 h 1844158"/>
              <a:gd name="connsiteX40" fmla="*/ 957943 w 4325257"/>
              <a:gd name="connsiteY40" fmla="*/ 450786 h 1844158"/>
              <a:gd name="connsiteX41" fmla="*/ 798286 w 4325257"/>
              <a:gd name="connsiteY41" fmla="*/ 349186 h 1844158"/>
              <a:gd name="connsiteX42" fmla="*/ 740229 w 4325257"/>
              <a:gd name="connsiteY42" fmla="*/ 305643 h 1844158"/>
              <a:gd name="connsiteX43" fmla="*/ 696686 w 4325257"/>
              <a:gd name="connsiteY43" fmla="*/ 291129 h 1844158"/>
              <a:gd name="connsiteX44" fmla="*/ 638629 w 4325257"/>
              <a:gd name="connsiteY44" fmla="*/ 262101 h 1844158"/>
              <a:gd name="connsiteX45" fmla="*/ 595086 w 4325257"/>
              <a:gd name="connsiteY45" fmla="*/ 247586 h 1844158"/>
              <a:gd name="connsiteX46" fmla="*/ 551543 w 4325257"/>
              <a:gd name="connsiteY46" fmla="*/ 218558 h 1844158"/>
              <a:gd name="connsiteX47" fmla="*/ 464457 w 4325257"/>
              <a:gd name="connsiteY47" fmla="*/ 189529 h 1844158"/>
              <a:gd name="connsiteX48" fmla="*/ 420914 w 4325257"/>
              <a:gd name="connsiteY48" fmla="*/ 175015 h 1844158"/>
              <a:gd name="connsiteX49" fmla="*/ 304800 w 4325257"/>
              <a:gd name="connsiteY49" fmla="*/ 116958 h 1844158"/>
              <a:gd name="connsiteX50" fmla="*/ 261257 w 4325257"/>
              <a:gd name="connsiteY50" fmla="*/ 102443 h 1844158"/>
              <a:gd name="connsiteX51" fmla="*/ 159657 w 4325257"/>
              <a:gd name="connsiteY51" fmla="*/ 73415 h 1844158"/>
              <a:gd name="connsiteX52" fmla="*/ 29029 w 4325257"/>
              <a:gd name="connsiteY52" fmla="*/ 843 h 1844158"/>
              <a:gd name="connsiteX53" fmla="*/ 0 w 4325257"/>
              <a:gd name="connsiteY53" fmla="*/ 843 h 18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325257" h="1844158">
                <a:moveTo>
                  <a:pt x="4325257" y="1844158"/>
                </a:moveTo>
                <a:cubicBezTo>
                  <a:pt x="4301067" y="1834482"/>
                  <a:pt x="4275559" y="1827605"/>
                  <a:pt x="4252686" y="1815129"/>
                </a:cubicBezTo>
                <a:cubicBezTo>
                  <a:pt x="4222058" y="1798423"/>
                  <a:pt x="4165600" y="1757072"/>
                  <a:pt x="4165600" y="1757072"/>
                </a:cubicBezTo>
                <a:cubicBezTo>
                  <a:pt x="4155924" y="1742558"/>
                  <a:pt x="4150193" y="1724426"/>
                  <a:pt x="4136571" y="1713529"/>
                </a:cubicBezTo>
                <a:cubicBezTo>
                  <a:pt x="4124624" y="1703972"/>
                  <a:pt x="4106403" y="1706445"/>
                  <a:pt x="4093029" y="1699015"/>
                </a:cubicBezTo>
                <a:cubicBezTo>
                  <a:pt x="4062531" y="1682072"/>
                  <a:pt x="4033853" y="1661891"/>
                  <a:pt x="4005943" y="1640958"/>
                </a:cubicBezTo>
                <a:cubicBezTo>
                  <a:pt x="3865559" y="1535669"/>
                  <a:pt x="4015163" y="1638310"/>
                  <a:pt x="3904343" y="1582901"/>
                </a:cubicBezTo>
                <a:cubicBezTo>
                  <a:pt x="3879110" y="1570285"/>
                  <a:pt x="3855694" y="1554310"/>
                  <a:pt x="3831771" y="1539358"/>
                </a:cubicBezTo>
                <a:cubicBezTo>
                  <a:pt x="3816979" y="1530113"/>
                  <a:pt x="3803831" y="1518130"/>
                  <a:pt x="3788229" y="1510329"/>
                </a:cubicBezTo>
                <a:cubicBezTo>
                  <a:pt x="3774545" y="1503487"/>
                  <a:pt x="3759200" y="1500653"/>
                  <a:pt x="3744686" y="1495815"/>
                </a:cubicBezTo>
                <a:cubicBezTo>
                  <a:pt x="3619897" y="1412622"/>
                  <a:pt x="3777784" y="1512364"/>
                  <a:pt x="3657600" y="1452272"/>
                </a:cubicBezTo>
                <a:cubicBezTo>
                  <a:pt x="3641998" y="1444471"/>
                  <a:pt x="3629659" y="1431044"/>
                  <a:pt x="3614057" y="1423243"/>
                </a:cubicBezTo>
                <a:cubicBezTo>
                  <a:pt x="3600373" y="1416401"/>
                  <a:pt x="3584442" y="1415060"/>
                  <a:pt x="3570514" y="1408729"/>
                </a:cubicBezTo>
                <a:cubicBezTo>
                  <a:pt x="3392041" y="1327605"/>
                  <a:pt x="3512662" y="1370092"/>
                  <a:pt x="3410857" y="1336158"/>
                </a:cubicBezTo>
                <a:cubicBezTo>
                  <a:pt x="3363074" y="1288375"/>
                  <a:pt x="3349671" y="1269279"/>
                  <a:pt x="3280229" y="1234558"/>
                </a:cubicBezTo>
                <a:cubicBezTo>
                  <a:pt x="3260876" y="1224882"/>
                  <a:pt x="3240725" y="1216661"/>
                  <a:pt x="3222171" y="1205529"/>
                </a:cubicBezTo>
                <a:cubicBezTo>
                  <a:pt x="3192255" y="1187579"/>
                  <a:pt x="3168184" y="1158504"/>
                  <a:pt x="3135086" y="1147472"/>
                </a:cubicBezTo>
                <a:cubicBezTo>
                  <a:pt x="3120572" y="1142634"/>
                  <a:pt x="3106254" y="1137161"/>
                  <a:pt x="3091543" y="1132958"/>
                </a:cubicBezTo>
                <a:cubicBezTo>
                  <a:pt x="3072363" y="1127478"/>
                  <a:pt x="3052164" y="1125447"/>
                  <a:pt x="3033486" y="1118443"/>
                </a:cubicBezTo>
                <a:cubicBezTo>
                  <a:pt x="2999622" y="1105744"/>
                  <a:pt x="2969172" y="1079873"/>
                  <a:pt x="2931886" y="1074901"/>
                </a:cubicBezTo>
                <a:cubicBezTo>
                  <a:pt x="2823586" y="1060461"/>
                  <a:pt x="2545800" y="1049790"/>
                  <a:pt x="2467429" y="1045872"/>
                </a:cubicBezTo>
                <a:cubicBezTo>
                  <a:pt x="2428724" y="1036196"/>
                  <a:pt x="2384510" y="1038973"/>
                  <a:pt x="2351314" y="1016843"/>
                </a:cubicBezTo>
                <a:cubicBezTo>
                  <a:pt x="2291173" y="976750"/>
                  <a:pt x="2324694" y="992046"/>
                  <a:pt x="2249714" y="973301"/>
                </a:cubicBezTo>
                <a:cubicBezTo>
                  <a:pt x="2124924" y="890107"/>
                  <a:pt x="2282812" y="989850"/>
                  <a:pt x="2162629" y="929758"/>
                </a:cubicBezTo>
                <a:cubicBezTo>
                  <a:pt x="2147027" y="921957"/>
                  <a:pt x="2135027" y="907814"/>
                  <a:pt x="2119086" y="900729"/>
                </a:cubicBezTo>
                <a:cubicBezTo>
                  <a:pt x="2091124" y="888302"/>
                  <a:pt x="2061029" y="881377"/>
                  <a:pt x="2032000" y="871701"/>
                </a:cubicBezTo>
                <a:lnTo>
                  <a:pt x="1944914" y="842672"/>
                </a:lnTo>
                <a:lnTo>
                  <a:pt x="1901371" y="828158"/>
                </a:lnTo>
                <a:cubicBezTo>
                  <a:pt x="1750760" y="727747"/>
                  <a:pt x="1983907" y="880583"/>
                  <a:pt x="1799771" y="770101"/>
                </a:cubicBezTo>
                <a:cubicBezTo>
                  <a:pt x="1769855" y="752151"/>
                  <a:pt x="1741714" y="731395"/>
                  <a:pt x="1712686" y="712043"/>
                </a:cubicBezTo>
                <a:cubicBezTo>
                  <a:pt x="1698172" y="702367"/>
                  <a:pt x="1685692" y="688531"/>
                  <a:pt x="1669143" y="683015"/>
                </a:cubicBezTo>
                <a:lnTo>
                  <a:pt x="1625600" y="668501"/>
                </a:lnTo>
                <a:cubicBezTo>
                  <a:pt x="1611086" y="653987"/>
                  <a:pt x="1599136" y="636344"/>
                  <a:pt x="1582057" y="624958"/>
                </a:cubicBezTo>
                <a:cubicBezTo>
                  <a:pt x="1569327" y="616471"/>
                  <a:pt x="1552198" y="617285"/>
                  <a:pt x="1538514" y="610443"/>
                </a:cubicBezTo>
                <a:cubicBezTo>
                  <a:pt x="1522912" y="602642"/>
                  <a:pt x="1510573" y="589216"/>
                  <a:pt x="1494971" y="581415"/>
                </a:cubicBezTo>
                <a:cubicBezTo>
                  <a:pt x="1470584" y="569222"/>
                  <a:pt x="1416620" y="559361"/>
                  <a:pt x="1393371" y="552386"/>
                </a:cubicBezTo>
                <a:cubicBezTo>
                  <a:pt x="1364063" y="543594"/>
                  <a:pt x="1335314" y="533034"/>
                  <a:pt x="1306286" y="523358"/>
                </a:cubicBezTo>
                <a:cubicBezTo>
                  <a:pt x="1275264" y="513017"/>
                  <a:pt x="1236587" y="498886"/>
                  <a:pt x="1204686" y="494329"/>
                </a:cubicBezTo>
                <a:cubicBezTo>
                  <a:pt x="1156552" y="487453"/>
                  <a:pt x="1107924" y="484653"/>
                  <a:pt x="1059543" y="479815"/>
                </a:cubicBezTo>
                <a:cubicBezTo>
                  <a:pt x="1045029" y="474977"/>
                  <a:pt x="1030711" y="469504"/>
                  <a:pt x="1016000" y="465301"/>
                </a:cubicBezTo>
                <a:cubicBezTo>
                  <a:pt x="996820" y="459821"/>
                  <a:pt x="976172" y="458888"/>
                  <a:pt x="957943" y="450786"/>
                </a:cubicBezTo>
                <a:cubicBezTo>
                  <a:pt x="932010" y="439260"/>
                  <a:pt x="814170" y="361099"/>
                  <a:pt x="798286" y="349186"/>
                </a:cubicBezTo>
                <a:cubicBezTo>
                  <a:pt x="778934" y="334672"/>
                  <a:pt x="761232" y="317645"/>
                  <a:pt x="740229" y="305643"/>
                </a:cubicBezTo>
                <a:cubicBezTo>
                  <a:pt x="726945" y="298052"/>
                  <a:pt x="710748" y="297156"/>
                  <a:pt x="696686" y="291129"/>
                </a:cubicBezTo>
                <a:cubicBezTo>
                  <a:pt x="676799" y="282606"/>
                  <a:pt x="658516" y="270624"/>
                  <a:pt x="638629" y="262101"/>
                </a:cubicBezTo>
                <a:cubicBezTo>
                  <a:pt x="624567" y="256074"/>
                  <a:pt x="608770" y="254428"/>
                  <a:pt x="595086" y="247586"/>
                </a:cubicBezTo>
                <a:cubicBezTo>
                  <a:pt x="579484" y="239785"/>
                  <a:pt x="567483" y="225643"/>
                  <a:pt x="551543" y="218558"/>
                </a:cubicBezTo>
                <a:cubicBezTo>
                  <a:pt x="523581" y="206131"/>
                  <a:pt x="493486" y="199205"/>
                  <a:pt x="464457" y="189529"/>
                </a:cubicBezTo>
                <a:cubicBezTo>
                  <a:pt x="449943" y="184691"/>
                  <a:pt x="434598" y="181857"/>
                  <a:pt x="420914" y="175015"/>
                </a:cubicBezTo>
                <a:cubicBezTo>
                  <a:pt x="382209" y="155663"/>
                  <a:pt x="345852" y="130643"/>
                  <a:pt x="304800" y="116958"/>
                </a:cubicBezTo>
                <a:cubicBezTo>
                  <a:pt x="290286" y="112120"/>
                  <a:pt x="275968" y="106646"/>
                  <a:pt x="261257" y="102443"/>
                </a:cubicBezTo>
                <a:cubicBezTo>
                  <a:pt x="133656" y="65985"/>
                  <a:pt x="264079" y="108221"/>
                  <a:pt x="159657" y="73415"/>
                </a:cubicBezTo>
                <a:cubicBezTo>
                  <a:pt x="109781" y="40164"/>
                  <a:pt x="83769" y="11792"/>
                  <a:pt x="29029" y="843"/>
                </a:cubicBezTo>
                <a:cubicBezTo>
                  <a:pt x="19541" y="-1055"/>
                  <a:pt x="9676" y="843"/>
                  <a:pt x="0" y="843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760687" y="3328080"/>
            <a:ext cx="2481942" cy="489178"/>
          </a:xfrm>
          <a:custGeom>
            <a:avLst/>
            <a:gdLst>
              <a:gd name="connsiteX0" fmla="*/ 0 w 2380342"/>
              <a:gd name="connsiteY0" fmla="*/ 392088 h 392088"/>
              <a:gd name="connsiteX1" fmla="*/ 188685 w 2380342"/>
              <a:gd name="connsiteY1" fmla="*/ 377573 h 392088"/>
              <a:gd name="connsiteX2" fmla="*/ 290285 w 2380342"/>
              <a:gd name="connsiteY2" fmla="*/ 348545 h 392088"/>
              <a:gd name="connsiteX3" fmla="*/ 348342 w 2380342"/>
              <a:gd name="connsiteY3" fmla="*/ 261459 h 392088"/>
              <a:gd name="connsiteX4" fmla="*/ 449942 w 2380342"/>
              <a:gd name="connsiteY4" fmla="*/ 232431 h 392088"/>
              <a:gd name="connsiteX5" fmla="*/ 522514 w 2380342"/>
              <a:gd name="connsiteY5" fmla="*/ 217916 h 392088"/>
              <a:gd name="connsiteX6" fmla="*/ 566057 w 2380342"/>
              <a:gd name="connsiteY6" fmla="*/ 203402 h 392088"/>
              <a:gd name="connsiteX7" fmla="*/ 638628 w 2380342"/>
              <a:gd name="connsiteY7" fmla="*/ 188888 h 392088"/>
              <a:gd name="connsiteX8" fmla="*/ 783771 w 2380342"/>
              <a:gd name="connsiteY8" fmla="*/ 145345 h 392088"/>
              <a:gd name="connsiteX9" fmla="*/ 928914 w 2380342"/>
              <a:gd name="connsiteY9" fmla="*/ 130831 h 392088"/>
              <a:gd name="connsiteX10" fmla="*/ 1059542 w 2380342"/>
              <a:gd name="connsiteY10" fmla="*/ 116316 h 392088"/>
              <a:gd name="connsiteX11" fmla="*/ 1146628 w 2380342"/>
              <a:gd name="connsiteY11" fmla="*/ 101802 h 392088"/>
              <a:gd name="connsiteX12" fmla="*/ 1436914 w 2380342"/>
              <a:gd name="connsiteY12" fmla="*/ 87288 h 392088"/>
              <a:gd name="connsiteX13" fmla="*/ 1698171 w 2380342"/>
              <a:gd name="connsiteY13" fmla="*/ 58259 h 392088"/>
              <a:gd name="connsiteX14" fmla="*/ 1741714 w 2380342"/>
              <a:gd name="connsiteY14" fmla="*/ 43745 h 392088"/>
              <a:gd name="connsiteX15" fmla="*/ 1843314 w 2380342"/>
              <a:gd name="connsiteY15" fmla="*/ 29231 h 392088"/>
              <a:gd name="connsiteX16" fmla="*/ 1930400 w 2380342"/>
              <a:gd name="connsiteY16" fmla="*/ 14716 h 392088"/>
              <a:gd name="connsiteX17" fmla="*/ 2380342 w 2380342"/>
              <a:gd name="connsiteY17" fmla="*/ 202 h 3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0342" h="392088">
                <a:moveTo>
                  <a:pt x="0" y="392088"/>
                </a:moveTo>
                <a:cubicBezTo>
                  <a:pt x="62895" y="387250"/>
                  <a:pt x="126036" y="384944"/>
                  <a:pt x="188685" y="377573"/>
                </a:cubicBezTo>
                <a:cubicBezTo>
                  <a:pt x="216851" y="374259"/>
                  <a:pt x="262127" y="357931"/>
                  <a:pt x="290285" y="348545"/>
                </a:cubicBezTo>
                <a:cubicBezTo>
                  <a:pt x="309637" y="319516"/>
                  <a:pt x="315244" y="272491"/>
                  <a:pt x="348342" y="261459"/>
                </a:cubicBezTo>
                <a:cubicBezTo>
                  <a:pt x="396834" y="245296"/>
                  <a:pt x="395264" y="244582"/>
                  <a:pt x="449942" y="232431"/>
                </a:cubicBezTo>
                <a:cubicBezTo>
                  <a:pt x="474024" y="227079"/>
                  <a:pt x="498581" y="223899"/>
                  <a:pt x="522514" y="217916"/>
                </a:cubicBezTo>
                <a:cubicBezTo>
                  <a:pt x="537357" y="214205"/>
                  <a:pt x="551214" y="207113"/>
                  <a:pt x="566057" y="203402"/>
                </a:cubicBezTo>
                <a:cubicBezTo>
                  <a:pt x="589990" y="197419"/>
                  <a:pt x="614828" y="195379"/>
                  <a:pt x="638628" y="188888"/>
                </a:cubicBezTo>
                <a:cubicBezTo>
                  <a:pt x="683077" y="176765"/>
                  <a:pt x="736161" y="152146"/>
                  <a:pt x="783771" y="145345"/>
                </a:cubicBezTo>
                <a:cubicBezTo>
                  <a:pt x="831905" y="138469"/>
                  <a:pt x="880559" y="135921"/>
                  <a:pt x="928914" y="130831"/>
                </a:cubicBezTo>
                <a:cubicBezTo>
                  <a:pt x="972484" y="126245"/>
                  <a:pt x="1016116" y="122106"/>
                  <a:pt x="1059542" y="116316"/>
                </a:cubicBezTo>
                <a:cubicBezTo>
                  <a:pt x="1088713" y="112426"/>
                  <a:pt x="1117286" y="104059"/>
                  <a:pt x="1146628" y="101802"/>
                </a:cubicBezTo>
                <a:cubicBezTo>
                  <a:pt x="1243226" y="94372"/>
                  <a:pt x="1340152" y="92126"/>
                  <a:pt x="1436914" y="87288"/>
                </a:cubicBezTo>
                <a:cubicBezTo>
                  <a:pt x="1559257" y="46505"/>
                  <a:pt x="1418600" y="89322"/>
                  <a:pt x="1698171" y="58259"/>
                </a:cubicBezTo>
                <a:cubicBezTo>
                  <a:pt x="1713377" y="56569"/>
                  <a:pt x="1726712" y="46745"/>
                  <a:pt x="1741714" y="43745"/>
                </a:cubicBezTo>
                <a:cubicBezTo>
                  <a:pt x="1775260" y="37036"/>
                  <a:pt x="1809501" y="34433"/>
                  <a:pt x="1843314" y="29231"/>
                </a:cubicBezTo>
                <a:cubicBezTo>
                  <a:pt x="1872401" y="24756"/>
                  <a:pt x="1901065" y="17063"/>
                  <a:pt x="1930400" y="14716"/>
                </a:cubicBezTo>
                <a:cubicBezTo>
                  <a:pt x="2149964" y="-2849"/>
                  <a:pt x="2186137" y="202"/>
                  <a:pt x="2380342" y="202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94" y="962474"/>
            <a:ext cx="3394165" cy="1325563"/>
          </a:xfrm>
        </p:spPr>
        <p:txBody>
          <a:bodyPr/>
          <a:lstStyle/>
          <a:p>
            <a:r>
              <a:rPr lang="en-US" dirty="0" smtClean="0"/>
              <a:t>AV Fistula (for hemodialysis)</a:t>
            </a:r>
            <a:endParaRPr lang="en-US" dirty="0"/>
          </a:p>
        </p:txBody>
      </p:sp>
      <p:pic>
        <p:nvPicPr>
          <p:cNvPr id="1026" name="Picture 2" descr="Image result for av fistula cubital fossa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5"/>
          <a:stretch/>
        </p:blipFill>
        <p:spPr bwMode="auto">
          <a:xfrm>
            <a:off x="425703" y="3381266"/>
            <a:ext cx="3846384" cy="31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ialysis fistula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 r="11686" b="8321"/>
          <a:stretch/>
        </p:blipFill>
        <p:spPr bwMode="auto">
          <a:xfrm>
            <a:off x="5919326" y="169817"/>
            <a:ext cx="5924332" cy="32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v fistula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16" y="3413222"/>
            <a:ext cx="4377237" cy="31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04" t="20982" r="17538" b="16875"/>
          <a:stretch/>
        </p:blipFill>
        <p:spPr>
          <a:xfrm>
            <a:off x="14516" y="105617"/>
            <a:ext cx="12192000" cy="65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09" y="613955"/>
            <a:ext cx="8990757" cy="58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-25488"/>
            <a:ext cx="10308770" cy="686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320" t="6697" r="21554" b="2589"/>
          <a:stretch/>
        </p:blipFill>
        <p:spPr>
          <a:xfrm>
            <a:off x="4108457" y="0"/>
            <a:ext cx="768149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4439" y="833313"/>
            <a:ext cx="2561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CUTANEOUS NERVES </a:t>
            </a:r>
            <a:r>
              <a:rPr lang="en-US" sz="3600" b="1" dirty="0"/>
              <a:t>OF THE UPPER LIMB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00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9" y="102170"/>
            <a:ext cx="4582885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DERMATOMES OF THE UPPER LIMB </a:t>
            </a:r>
            <a:endParaRPr lang="en-US" sz="36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243" t="10268" r="12920" b="15804"/>
          <a:stretch/>
        </p:blipFill>
        <p:spPr>
          <a:xfrm>
            <a:off x="6381459" y="102170"/>
            <a:ext cx="5662496" cy="6755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662" t="20536" r="51002" b="15624"/>
          <a:stretch/>
        </p:blipFill>
        <p:spPr>
          <a:xfrm>
            <a:off x="367937" y="1555803"/>
            <a:ext cx="5882893" cy="49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8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34" t="9275" r="49107" b="2629"/>
          <a:stretch/>
        </p:blipFill>
        <p:spPr>
          <a:xfrm>
            <a:off x="5936343" y="3519"/>
            <a:ext cx="5292778" cy="70359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2544" y="1103655"/>
            <a:ext cx="38136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+mn-lt"/>
              </a:rPr>
              <a:t>DERMATOMES OF THE UPPER LIMB 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49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51" b="3543"/>
          <a:stretch/>
        </p:blipFill>
        <p:spPr>
          <a:xfrm>
            <a:off x="3834263" y="-39034"/>
            <a:ext cx="7472365" cy="688252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98716" y="711769"/>
            <a:ext cx="38136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+mn-lt"/>
              </a:rPr>
              <a:t>Cutaneous nerves - Dermatomes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41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559" t="8660" r="15429" b="7054"/>
          <a:stretch/>
        </p:blipFill>
        <p:spPr>
          <a:xfrm>
            <a:off x="7241858" y="0"/>
            <a:ext cx="4856525" cy="6766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557" t="8660" r="53546" b="7054"/>
          <a:stretch/>
        </p:blipFill>
        <p:spPr>
          <a:xfrm>
            <a:off x="3383280" y="0"/>
            <a:ext cx="4126276" cy="6766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6" y="1436279"/>
            <a:ext cx="3211285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VENOUS DRAINAGE OF THE UPPER LIMB</a:t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94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46</Words>
  <Application>Microsoft Office PowerPoint</Application>
  <PresentationFormat>Widescreen</PresentationFormat>
  <Paragraphs>11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UPPER LIMB ANATOMY </vt:lpstr>
      <vt:lpstr>PowerPoint Presentation</vt:lpstr>
      <vt:lpstr>PowerPoint Presentation</vt:lpstr>
      <vt:lpstr>PowerPoint Presentation</vt:lpstr>
      <vt:lpstr>PowerPoint Presentation</vt:lpstr>
      <vt:lpstr>DERMATOMES OF THE UPPER LIMB </vt:lpstr>
      <vt:lpstr>PowerPoint Presentation</vt:lpstr>
      <vt:lpstr>PowerPoint Presentation</vt:lpstr>
      <vt:lpstr>VENOUS DRAINAGE OF THE UPPER LIMB </vt:lpstr>
      <vt:lpstr>PowerPoint Presentation</vt:lpstr>
      <vt:lpstr>Venipuncture of median cubital vein </vt:lpstr>
      <vt:lpstr>AV Fistula (for hemodialysis)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Hayder</dc:creator>
  <cp:lastModifiedBy>Hayder</cp:lastModifiedBy>
  <cp:revision>23</cp:revision>
  <dcterms:created xsi:type="dcterms:W3CDTF">2020-02-04T21:49:03Z</dcterms:created>
  <dcterms:modified xsi:type="dcterms:W3CDTF">2020-02-05T06:16:11Z</dcterms:modified>
</cp:coreProperties>
</file>