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57" r:id="rId11"/>
    <p:sldId id="270" r:id="rId12"/>
    <p:sldId id="265" r:id="rId13"/>
    <p:sldId id="266" r:id="rId14"/>
    <p:sldId id="267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E8C-0ACB-4F77-BC14-A8B36986F61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2DC-A3E1-4988-8368-B8330E15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7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E8C-0ACB-4F77-BC14-A8B36986F61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2DC-A3E1-4988-8368-B8330E15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8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E8C-0ACB-4F77-BC14-A8B36986F61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2DC-A3E1-4988-8368-B8330E15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E8C-0ACB-4F77-BC14-A8B36986F61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2DC-A3E1-4988-8368-B8330E15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6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E8C-0ACB-4F77-BC14-A8B36986F61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2DC-A3E1-4988-8368-B8330E15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2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E8C-0ACB-4F77-BC14-A8B36986F61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2DC-A3E1-4988-8368-B8330E15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E8C-0ACB-4F77-BC14-A8B36986F61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2DC-A3E1-4988-8368-B8330E15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5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E8C-0ACB-4F77-BC14-A8B36986F61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2DC-A3E1-4988-8368-B8330E15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5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E8C-0ACB-4F77-BC14-A8B36986F61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2DC-A3E1-4988-8368-B8330E15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E8C-0ACB-4F77-BC14-A8B36986F61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2DC-A3E1-4988-8368-B8330E15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AE8C-0ACB-4F77-BC14-A8B36986F61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792DC-A3E1-4988-8368-B8330E15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9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AE8C-0ACB-4F77-BC14-A8B36986F616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792DC-A3E1-4988-8368-B8330E15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3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2876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LIMB ANATOMY</a:t>
            </a:r>
            <a:r>
              <a:rPr lang="en-US" sz="7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86333" y="2865511"/>
            <a:ext cx="481933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ARM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1140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757" t="14911" r="30188" b="6161"/>
          <a:stretch/>
        </p:blipFill>
        <p:spPr>
          <a:xfrm>
            <a:off x="3527473" y="60646"/>
            <a:ext cx="5982287" cy="6797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257" y="352062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Brachial artery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28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63" y="0"/>
            <a:ext cx="10515600" cy="1325563"/>
          </a:xfrm>
        </p:spPr>
        <p:txBody>
          <a:bodyPr/>
          <a:lstStyle/>
          <a:p>
            <a:r>
              <a:rPr lang="en-US" dirty="0" smtClean="0"/>
              <a:t>Blood pressure measurement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/>
        </p:blipFill>
        <p:spPr bwMode="auto">
          <a:xfrm>
            <a:off x="3254829" y="1325563"/>
            <a:ext cx="5301343" cy="485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7197635" y="5003074"/>
            <a:ext cx="561702" cy="6531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246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ranches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556" t="15446" r="30992" b="5982"/>
          <a:stretch/>
        </p:blipFill>
        <p:spPr>
          <a:xfrm>
            <a:off x="4767942" y="109857"/>
            <a:ext cx="5799909" cy="66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32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+mn-lt"/>
              </a:rPr>
              <a:t>Veins</a:t>
            </a:r>
            <a:endParaRPr lang="en-US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49" t="14732" r="28983" b="5803"/>
          <a:stretch/>
        </p:blipFill>
        <p:spPr>
          <a:xfrm>
            <a:off x="2514357" y="0"/>
            <a:ext cx="6488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942" t="15089" r="29084" b="5447"/>
          <a:stretch/>
        </p:blipFill>
        <p:spPr>
          <a:xfrm>
            <a:off x="2991394" y="52367"/>
            <a:ext cx="6635932" cy="674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+mn-lt"/>
              </a:rPr>
              <a:t>Nerves</a:t>
            </a:r>
            <a:endParaRPr lang="en-US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MCN (C5,6,7)</a:t>
            </a:r>
          </a:p>
          <a:p>
            <a:r>
              <a:rPr lang="en-US" dirty="0" smtClean="0"/>
              <a:t>Median (C5-T1)</a:t>
            </a:r>
          </a:p>
          <a:p>
            <a:r>
              <a:rPr lang="en-US" dirty="0" smtClean="0"/>
              <a:t>Ulnar (C7-T1)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6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460" t="23482" r="30891" b="6160"/>
          <a:stretch/>
        </p:blipFill>
        <p:spPr>
          <a:xfrm>
            <a:off x="4585064" y="130420"/>
            <a:ext cx="6283234" cy="660158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194" y="148599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smtClean="0"/>
              <a:t>Radial n. (C5-T1)</a:t>
            </a:r>
            <a:endParaRPr lang="en-US" sz="1050" b="1" dirty="0"/>
          </a:p>
          <a:p>
            <a:r>
              <a:rPr lang="en-US" b="1" dirty="0" smtClean="0"/>
              <a:t>Muscular Brs</a:t>
            </a:r>
          </a:p>
          <a:p>
            <a:pPr marL="0" indent="0">
              <a:buNone/>
            </a:pPr>
            <a:r>
              <a:rPr lang="en-US" dirty="0" smtClean="0"/>
              <a:t>Triceps, brachioradialis, FCRL</a:t>
            </a:r>
          </a:p>
          <a:p>
            <a:pPr marL="0" indent="0">
              <a:buNone/>
            </a:pPr>
            <a:r>
              <a:rPr lang="en-US" dirty="0" smtClean="0"/>
              <a:t>Brachialis </a:t>
            </a:r>
            <a:r>
              <a:rPr lang="en-US" sz="2000" dirty="0" smtClean="0"/>
              <a:t>(contribution)</a:t>
            </a:r>
          </a:p>
          <a:p>
            <a:r>
              <a:rPr lang="en-US" b="1" dirty="0"/>
              <a:t>Cutaneous </a:t>
            </a:r>
            <a:r>
              <a:rPr lang="en-US" b="1" dirty="0" smtClean="0"/>
              <a:t>Brs</a:t>
            </a:r>
          </a:p>
          <a:p>
            <a:pPr marL="0" indent="0">
              <a:buNone/>
            </a:pPr>
            <a:r>
              <a:rPr lang="en-US" dirty="0" smtClean="0"/>
              <a:t>Inf. Lat. Cutaneous of forearm</a:t>
            </a:r>
          </a:p>
          <a:p>
            <a:pPr marL="0" indent="0">
              <a:buNone/>
            </a:pPr>
            <a:r>
              <a:rPr lang="en-US" dirty="0" smtClean="0"/>
              <a:t>Post. Cut of forearm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45" t="27768" r="24365" b="5447"/>
          <a:stretch/>
        </p:blipFill>
        <p:spPr>
          <a:xfrm>
            <a:off x="6949440" y="221434"/>
            <a:ext cx="3820885" cy="6323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251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+mn-lt"/>
              </a:rPr>
              <a:t>Humerus</a:t>
            </a:r>
            <a:r>
              <a:rPr lang="en-US" sz="4000" b="1" dirty="0" smtClean="0">
                <a:latin typeface="+mn-lt"/>
              </a:rPr>
              <a:t> mid-shaft fracture</a:t>
            </a:r>
            <a:endParaRPr lang="en-US" sz="4000" b="1" dirty="0">
              <a:latin typeface="+mn-lt"/>
            </a:endParaRPr>
          </a:p>
        </p:txBody>
      </p:sp>
      <p:pic>
        <p:nvPicPr>
          <p:cNvPr id="2050" name="Picture 2" descr="Image result for Humerus mid-shaft fra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2" y="1516517"/>
            <a:ext cx="6154338" cy="49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72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1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  <a:latin typeface="+mn-lt"/>
              </a:rPr>
              <a:t>THANK YOU</a:t>
            </a:r>
            <a:endParaRPr lang="en-US" sz="6600" b="1" dirty="0"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94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cutaneous innervation of a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5" y="67441"/>
            <a:ext cx="8882742" cy="666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0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364" t="22411" r="33300" b="5804"/>
          <a:stretch/>
        </p:blipFill>
        <p:spPr>
          <a:xfrm>
            <a:off x="6063343" y="272999"/>
            <a:ext cx="5290457" cy="6218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0958" t="21518" r="31895" b="17232"/>
          <a:stretch/>
        </p:blipFill>
        <p:spPr>
          <a:xfrm>
            <a:off x="733696" y="1647758"/>
            <a:ext cx="5225143" cy="48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86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535" t="23661" r="17940" b="12411"/>
          <a:stretch/>
        </p:blipFill>
        <p:spPr>
          <a:xfrm>
            <a:off x="2965268" y="332147"/>
            <a:ext cx="5460275" cy="622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6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567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ANTERIOR COMPARTMENT (FLEX)</a:t>
            </a:r>
          </a:p>
          <a:p>
            <a:r>
              <a:rPr lang="en-US" dirty="0" smtClean="0"/>
              <a:t>Coracobrachialis</a:t>
            </a:r>
          </a:p>
          <a:p>
            <a:r>
              <a:rPr lang="en-US" dirty="0" smtClean="0"/>
              <a:t>Brachialis</a:t>
            </a:r>
          </a:p>
          <a:p>
            <a:r>
              <a:rPr lang="en-US" dirty="0" smtClean="0"/>
              <a:t>Biceps brachii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331" t="20625" r="21554" b="5625"/>
          <a:stretch/>
        </p:blipFill>
        <p:spPr>
          <a:xfrm>
            <a:off x="5812971" y="110136"/>
            <a:ext cx="4637313" cy="660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12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782" t="18482" r="15531" b="9910"/>
          <a:stretch/>
        </p:blipFill>
        <p:spPr>
          <a:xfrm>
            <a:off x="352697" y="255196"/>
            <a:ext cx="11521440" cy="63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7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873" t="16696" r="35108" b="9018"/>
          <a:stretch/>
        </p:blipFill>
        <p:spPr>
          <a:xfrm>
            <a:off x="3818029" y="29532"/>
            <a:ext cx="4907960" cy="68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iceps tendon rup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8726" y="1027906"/>
            <a:ext cx="5765074" cy="574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101202"/>
            <a:ext cx="10515600" cy="1325563"/>
          </a:xfrm>
        </p:spPr>
        <p:txBody>
          <a:bodyPr/>
          <a:lstStyle/>
          <a:p>
            <a:r>
              <a:rPr lang="en-US" dirty="0" smtClean="0"/>
              <a:t>Rupture of biceps tendon</a:t>
            </a:r>
            <a:endParaRPr lang="en-US" dirty="0"/>
          </a:p>
        </p:txBody>
      </p:sp>
      <p:pic>
        <p:nvPicPr>
          <p:cNvPr id="4" name="Picture 2" descr="Image result for popey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30" y="1690688"/>
            <a:ext cx="2679096" cy="394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780903" y="54333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Popeye sign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7289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134" t="15803" r="22156" b="7589"/>
          <a:stretch/>
        </p:blipFill>
        <p:spPr>
          <a:xfrm>
            <a:off x="5202469" y="80646"/>
            <a:ext cx="4284618" cy="665978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8102423" y="2081741"/>
            <a:ext cx="1332412" cy="300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382583" y="1729630"/>
            <a:ext cx="1884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Triangular interval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21" y="9369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POSTERIOR COMPARTMENT (EXT)</a:t>
            </a:r>
          </a:p>
          <a:p>
            <a:pPr marL="0" indent="0">
              <a:buNone/>
            </a:pPr>
            <a:r>
              <a:rPr lang="en-US" b="1" dirty="0" smtClean="0"/>
              <a:t>Triceps (long, lat. &amp; med.)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8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94</Words>
  <Application>Microsoft Office PowerPoint</Application>
  <PresentationFormat>Widescreen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UPPER LIMB ANATOMY </vt:lpstr>
      <vt:lpstr>PowerPoint Presentation</vt:lpstr>
      <vt:lpstr>ARM</vt:lpstr>
      <vt:lpstr>PowerPoint Presentation</vt:lpstr>
      <vt:lpstr>Muscles</vt:lpstr>
      <vt:lpstr>PowerPoint Presentation</vt:lpstr>
      <vt:lpstr>PowerPoint Presentation</vt:lpstr>
      <vt:lpstr>Rupture of biceps tendon</vt:lpstr>
      <vt:lpstr>PowerPoint Presentation</vt:lpstr>
      <vt:lpstr>Brachial artery</vt:lpstr>
      <vt:lpstr>Blood pressure measurement</vt:lpstr>
      <vt:lpstr>Branches</vt:lpstr>
      <vt:lpstr>Veins</vt:lpstr>
      <vt:lpstr>Nerves</vt:lpstr>
      <vt:lpstr>PowerPoint Presentation</vt:lpstr>
      <vt:lpstr>Humerus mid-shaft fracture</vt:lpstr>
      <vt:lpstr>THANK YOU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Hayder</dc:creator>
  <cp:lastModifiedBy>Hayder</cp:lastModifiedBy>
  <cp:revision>23</cp:revision>
  <dcterms:created xsi:type="dcterms:W3CDTF">2020-01-28T21:18:55Z</dcterms:created>
  <dcterms:modified xsi:type="dcterms:W3CDTF">2020-02-05T07:04:38Z</dcterms:modified>
</cp:coreProperties>
</file>