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978F-3840-4598-9CD0-C899011B7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1D9EF-AD25-4D83-A7D4-1248A9841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A269-0BE5-43EE-8325-1361E363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1851-9A80-4BFE-9924-9CA00543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1713A-4781-4CE6-A315-AFB55621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576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59F6-9BA7-4077-A506-75D223F2C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BAB47-41C3-4CD5-B59F-F15BB045A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2944B-9BA0-4DD1-9410-E64A075D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E6793-7A68-4E03-BDB7-6DFAFFEB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433EC-DF73-49D1-BC7C-0BE6FB24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483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B571B-6500-4577-A379-4DA0D38FF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906A9-FA5E-4356-9AA4-E4E967ABE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6477F-F5E2-4EC5-A84B-313C0A08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F9666-E60D-4038-AEA8-2561DC21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25BDF-ED01-4A70-8FE6-AFB2674E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09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A580-F38B-4FEF-96C3-3941124F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2CA6-82BF-4B3C-8E93-8D0ED8C5C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3CF0-9B4E-43C1-B96E-FBBE5CF4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DC6FE-41E3-4251-A75C-BA70DB14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983F-C9A1-41A0-82FB-6687B385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415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7CDF7-74AA-4888-9820-6AD1A187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F9A97-1C1A-401B-AB2F-05261B881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B034-A9DE-4ECF-B946-8165908F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D789E-7F87-4ADA-87F6-5D653067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48CDE-A924-48BD-BADF-C7BE869E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241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245B-26E0-40EA-BB1C-8AF27BF7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E9EB0-4A36-43F8-921C-0373372F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8D3DC-7200-4F55-8326-B4B3F93B6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8326A-861D-4309-B0B8-E677C6B8F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30CF5-0157-4874-825C-A687874B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7B57A-B917-4C2F-AE9F-577E7E71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313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EEE8-EF03-4268-A877-2185D329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F699B-E13E-4DEA-A435-96125808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1864B-BFCA-4022-90B9-6A8203037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66150-A6CA-4BD2-B2CE-4D328E470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5926AE-672C-423C-99DF-190409258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4FB69-9B62-4B33-A832-C5B093FC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52860-2B3A-4CC7-9002-7763437D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B219DD-A747-4391-906D-79606FDA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053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5E351-DE4D-4716-9F09-32FD3E58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7802B-0B1A-4C51-B349-C33B5F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88FC7-7622-4BB2-8B53-F5F9CDAC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F6DC0-3AA2-4DE4-A7E3-98864AD4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287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6DCA5-8382-42D8-B16B-CA7AE94F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39E63-D6E2-43F2-9DBC-2BC8AAE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A060C-C92D-42EE-8F1B-C3BC28FE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492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F575-CE7E-40DC-B3B0-B21B99A0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18F8-EAA5-485F-8AF4-0A598089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4225F-753C-4C75-80F7-56981B59B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CEF2B-DFD9-4317-9C81-7D8330A7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1897-FCFC-4300-A8AB-3F571F339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D9A95-EFE2-4DFA-B45E-1B0DA65A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171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B2EB-B073-472A-B484-B05A919F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3BF226-39C3-48CC-87D6-517E0A145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B07BB-655D-434D-92BC-77B9DFE91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4FB4-E4C4-4650-A1AA-8AC4DE1E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B0A17-8634-47E2-A005-6D1260C2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B99B-4CFC-45B6-A141-D07B563C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102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43EAE1-A59F-4DAF-AAA5-2BF09035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2A72A-FCB5-40A5-BF07-F5EE5AA4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15B90-690D-4AB8-BF06-5C537F8C9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10E-219D-4CEA-9D28-05F66AD3671E}" type="datetimeFigureOut">
              <a:rPr lang="ar-IQ" smtClean="0"/>
              <a:t>05/03/1441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CA066-C26F-44D7-85C1-E0E0E9D64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A488A-408E-40B9-ACE8-86BDAC46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C462-D521-4F62-8AFB-5F736BFF884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149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3546589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lassroom.googl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17229-0B46-4243-90C3-BD211A2B0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التسجيل في الصف الالكتروني</a:t>
            </a:r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Google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7011C-52AB-4988-9FA3-ACE23AF9E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5929" y="396752"/>
            <a:ext cx="6581589" cy="64612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تم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انشاء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هذا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الصف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الالكتروني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لغرض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التواصل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بين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الطالب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والأستاذ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ناحية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الاستفسار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عن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المادة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الدراسية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ارسال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المواد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التعليمية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اجراء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الامتحانات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التقويمية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ارسال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بعض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التبليغات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المهمة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سيتم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اعلان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المحاضرات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بشكل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أساسي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على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البروفايل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الاكاديمي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الرسمي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للطلبة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الذي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ستزودكم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به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شعبة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ابن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سينا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و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يكون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IQ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Google Classroom 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بشكل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مساعد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على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كل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طالب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عمل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ايميل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Gmail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رسمي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يتكون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اول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حرف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الاسم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الأول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مع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اول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حرف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الاسم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الثاني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ثم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رقم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التسجيل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في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الكلية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الرقم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التسلسلي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الذي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تزودك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به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التسجيل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ويكون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ذلك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باللغة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الإنكليزية</a:t>
            </a: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مثلا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الاسم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الأول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علي –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الأسم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الثاني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حسن _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الرقم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التسلسلي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او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رقم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التسجيل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3546589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تكون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الايميل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 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ah3546589@gmail.com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ويفضل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تكون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صورة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الحساب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هي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صورة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الطالب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او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الطالبة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342900" indent="-228600" algn="r" rtl="1"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ثم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تستخدم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هذه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الايميل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للتسجيل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في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الصف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الالكتروني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والتواصل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مع</a:t>
            </a: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الاساتذة</a:t>
            </a: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43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FB9FB-69F5-4D01-9AAF-0BE42CA52DED}"/>
              </a:ext>
            </a:extLst>
          </p:cNvPr>
          <p:cNvSpPr txBox="1"/>
          <p:nvPr/>
        </p:nvSpPr>
        <p:spPr>
          <a:xfrm>
            <a:off x="220717" y="1004527"/>
            <a:ext cx="3954891" cy="48076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 algn="r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حمل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التطبيق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على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جهازك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Google Classroom</a:t>
            </a:r>
          </a:p>
          <a:p>
            <a:pPr marL="285750" indent="-228600" algn="r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او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استخدم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هذا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العنوان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في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الحاسبة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https://classroom.google.com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 algn="r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قم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بالتسجيل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باستخدام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gmail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 algn="r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ثم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سجل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بالصف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باستخدام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الرمز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 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الخاص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ب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شعبتك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C6694E6-7E26-4218-A757-A2427AFBB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3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D1C4E-4940-4335-9E8B-05BB60CF1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" y="493986"/>
            <a:ext cx="2843445" cy="5686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E20E5-6488-4634-9CB0-E75E0BB8F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16" y="493986"/>
            <a:ext cx="2843784" cy="5687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D44396-6706-43BE-9102-2C1C04AAA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71" y="537977"/>
            <a:ext cx="2843784" cy="5687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08C4D-919D-491F-87B9-867A47B77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17" y="537977"/>
            <a:ext cx="2940983" cy="5687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445EEF-E71A-4F8F-82CC-AA9B6E9851AE}"/>
              </a:ext>
            </a:extLst>
          </p:cNvPr>
          <p:cNvSpPr/>
          <p:nvPr/>
        </p:nvSpPr>
        <p:spPr>
          <a:xfrm>
            <a:off x="1172055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3ED6B9-8B3F-40D8-9CA8-0C7F59A78C8A}"/>
              </a:ext>
            </a:extLst>
          </p:cNvPr>
          <p:cNvSpPr/>
          <p:nvPr/>
        </p:nvSpPr>
        <p:spPr>
          <a:xfrm>
            <a:off x="10371083" y="-12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1F85D-39B0-4243-BD3F-4FE63B03B465}"/>
              </a:ext>
            </a:extLst>
          </p:cNvPr>
          <p:cNvSpPr/>
          <p:nvPr/>
        </p:nvSpPr>
        <p:spPr>
          <a:xfrm>
            <a:off x="7338968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8CF40D-6C2E-43BB-8BE7-E48D623C06B0}"/>
              </a:ext>
            </a:extLst>
          </p:cNvPr>
          <p:cNvSpPr/>
          <p:nvPr/>
        </p:nvSpPr>
        <p:spPr>
          <a:xfrm>
            <a:off x="4311903" y="-120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2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A60E4D3-3733-4F54-B2BF-09B6A88F7D0D}"/>
              </a:ext>
            </a:extLst>
          </p:cNvPr>
          <p:cNvSpPr/>
          <p:nvPr/>
        </p:nvSpPr>
        <p:spPr>
          <a:xfrm rot="3135681">
            <a:off x="2173239" y="3804745"/>
            <a:ext cx="225821" cy="5255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975E106B-5BA0-4F03-A035-34A1DF254EF9}"/>
              </a:ext>
            </a:extLst>
          </p:cNvPr>
          <p:cNvSpPr/>
          <p:nvPr/>
        </p:nvSpPr>
        <p:spPr>
          <a:xfrm rot="3135681">
            <a:off x="5243635" y="804041"/>
            <a:ext cx="225821" cy="5255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EA9CDA8-AEA9-40F9-B155-202927EC7A78}"/>
              </a:ext>
            </a:extLst>
          </p:cNvPr>
          <p:cNvSpPr/>
          <p:nvPr/>
        </p:nvSpPr>
        <p:spPr>
          <a:xfrm rot="3135681">
            <a:off x="7532377" y="849206"/>
            <a:ext cx="225821" cy="5255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3CA93C47-B4C6-40E6-BE70-AD381AF47368}"/>
              </a:ext>
            </a:extLst>
          </p:cNvPr>
          <p:cNvSpPr/>
          <p:nvPr/>
        </p:nvSpPr>
        <p:spPr>
          <a:xfrm rot="19074069">
            <a:off x="9998237" y="1789880"/>
            <a:ext cx="225821" cy="52551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A0F50D-13AE-4AC0-9D12-58F8BFE096D5}"/>
              </a:ext>
            </a:extLst>
          </p:cNvPr>
          <p:cNvSpPr/>
          <p:nvPr/>
        </p:nvSpPr>
        <p:spPr>
          <a:xfrm>
            <a:off x="9206045" y="2165482"/>
            <a:ext cx="2496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ادخال الرمز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86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D9DB-378B-4B18-B961-89054ACA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الرمز الخاص ب شعبة </a:t>
            </a: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 –</a:t>
            </a:r>
            <a:r>
              <a:rPr lang="ar-IQ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Biology – 102 – Group –A-</a:t>
            </a:r>
            <a:endParaRPr lang="ar-IQ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FF0F627-1EA0-4C5C-B2DE-72E0610DE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b="3368"/>
          <a:stretch/>
        </p:blipFill>
        <p:spPr>
          <a:xfrm>
            <a:off x="2228144" y="1990846"/>
            <a:ext cx="7735712" cy="3819645"/>
          </a:xfrm>
        </p:spPr>
      </p:pic>
    </p:spTree>
    <p:extLst>
      <p:ext uri="{BB962C8B-B14F-4D97-AF65-F5344CB8AC3E}">
        <p14:creationId xmlns:p14="http://schemas.microsoft.com/office/powerpoint/2010/main" val="320664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D9DB-378B-4B18-B961-89054ACA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الرمز الخاص ب شعبة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 –</a:t>
            </a:r>
            <a:r>
              <a:rPr lang="ar-IQ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Biology – 102 – Group –B-</a:t>
            </a:r>
            <a:endParaRPr lang="ar-IQ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F0F627-1EA0-4C5C-B2DE-72E0610DE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b="3334"/>
          <a:stretch/>
        </p:blipFill>
        <p:spPr>
          <a:xfrm>
            <a:off x="2700760" y="2326511"/>
            <a:ext cx="6790480" cy="3356660"/>
          </a:xfrm>
        </p:spPr>
      </p:pic>
    </p:spTree>
    <p:extLst>
      <p:ext uri="{BB962C8B-B14F-4D97-AF65-F5344CB8AC3E}">
        <p14:creationId xmlns:p14="http://schemas.microsoft.com/office/powerpoint/2010/main" val="70335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D9DB-378B-4B18-B961-89054ACA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الرمز الخاص ب شعبة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 –</a:t>
            </a:r>
            <a:r>
              <a:rPr lang="ar-IQ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Biology – 102 – Group –C-</a:t>
            </a:r>
            <a:endParaRPr lang="ar-IQ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F0F627-1EA0-4C5C-B2DE-72E0610DE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3030"/>
          <a:stretch/>
        </p:blipFill>
        <p:spPr>
          <a:xfrm>
            <a:off x="2700760" y="2338087"/>
            <a:ext cx="6790480" cy="3356658"/>
          </a:xfrm>
        </p:spPr>
      </p:pic>
    </p:spTree>
    <p:extLst>
      <p:ext uri="{BB962C8B-B14F-4D97-AF65-F5344CB8AC3E}">
        <p14:creationId xmlns:p14="http://schemas.microsoft.com/office/powerpoint/2010/main" val="65688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311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230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التسجيل في الصف الالكتروني Google Classroom</vt:lpstr>
      <vt:lpstr>PowerPoint Presentation</vt:lpstr>
      <vt:lpstr>PowerPoint Presentation</vt:lpstr>
      <vt:lpstr>الرمز الخاص ب شعبة – A –  Medical Biology – 102 – Group –A-</vt:lpstr>
      <vt:lpstr>الرمز الخاص ب شعبة – B –  Medical Biology – 102 – Group –B-</vt:lpstr>
      <vt:lpstr>الرمز الخاص ب شعبة – C –  Medical Biology – 102 – Group –C-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التسجيل في الصف الالكتروني Google Classroom</dc:title>
  <dc:creator>nibras hatim</dc:creator>
  <cp:lastModifiedBy>nibras hatim</cp:lastModifiedBy>
  <cp:revision>2</cp:revision>
  <dcterms:created xsi:type="dcterms:W3CDTF">2019-11-02T13:43:08Z</dcterms:created>
  <dcterms:modified xsi:type="dcterms:W3CDTF">2019-11-02T13:51:18Z</dcterms:modified>
</cp:coreProperties>
</file>