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6"/>
  </p:notesMasterIdLst>
  <p:sldIdLst>
    <p:sldId id="557" r:id="rId2"/>
    <p:sldId id="394" r:id="rId3"/>
    <p:sldId id="483" r:id="rId4"/>
    <p:sldId id="397" r:id="rId5"/>
    <p:sldId id="526" r:id="rId6"/>
    <p:sldId id="296" r:id="rId7"/>
    <p:sldId id="484" r:id="rId8"/>
    <p:sldId id="356" r:id="rId9"/>
    <p:sldId id="445" r:id="rId10"/>
    <p:sldId id="357" r:id="rId11"/>
    <p:sldId id="361" r:id="rId12"/>
    <p:sldId id="362" r:id="rId13"/>
    <p:sldId id="297" r:id="rId14"/>
    <p:sldId id="447" r:id="rId15"/>
  </p:sldIdLst>
  <p:sldSz cx="9144000" cy="6858000" type="screen4x3"/>
  <p:notesSz cx="6858000" cy="9144000"/>
  <p:defaultTextStyle>
    <a:defPPr>
      <a:defRPr lang="ar-SA"/>
    </a:defPPr>
    <a:lvl1pPr algn="l" rtl="1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1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1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1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1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  <a:srgbClr val="0000CC"/>
    <a:srgbClr val="660033"/>
    <a:srgbClr val="006600"/>
    <a:srgbClr val="800000"/>
    <a:srgbClr val="FFFFCC"/>
    <a:srgbClr val="FFCCCC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42" autoAdjust="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7974F1-BF7B-42AB-ADAD-54C6F5D78C31}" type="doc">
      <dgm:prSet loTypeId="urn:microsoft.com/office/officeart/2005/8/layout/cycle5" loCatId="cycle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651E6F24-6601-4D5E-A471-55CF5AFE75EC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Adult worm in human &amp; other </a:t>
          </a:r>
          <a:r>
            <a:rPr lang="en-US" sz="2400" b="1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vertiberates</a:t>
          </a:r>
          <a:r>
            <a:rPr lang="en-US" sz="24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(sexual reproduction) </a:t>
          </a:r>
          <a:endParaRPr lang="en-US" sz="24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702848-F166-4D61-A0D8-BE4FE2250B14}" type="parTrans" cxnId="{BCB25B5D-4BEA-477A-B768-86F271EDC620}">
      <dgm:prSet/>
      <dgm:spPr/>
      <dgm:t>
        <a:bodyPr/>
        <a:lstStyle/>
        <a:p>
          <a:endParaRPr lang="en-US"/>
        </a:p>
      </dgm:t>
    </dgm:pt>
    <dgm:pt modelId="{8EEC5BD1-A312-4D0F-9580-2F32EE1BF645}" type="sibTrans" cxnId="{BCB25B5D-4BEA-477A-B768-86F271EDC620}">
      <dgm:prSet/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B924E7DA-575F-440B-88C8-1FDB8F354FB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Eggs in fresh water (3-7 weeks)</a:t>
          </a:r>
        </a:p>
      </dgm:t>
    </dgm:pt>
    <dgm:pt modelId="{34378C29-B385-4E6A-8155-4C334DFAE2BE}" type="parTrans" cxnId="{BC0ADC20-D866-4471-A611-8083324391AE}">
      <dgm:prSet/>
      <dgm:spPr/>
      <dgm:t>
        <a:bodyPr/>
        <a:lstStyle/>
        <a:p>
          <a:endParaRPr lang="en-US"/>
        </a:p>
      </dgm:t>
    </dgm:pt>
    <dgm:pt modelId="{791A9E4D-7962-4248-A7FC-EBB9FDC6103F}" type="sibTrans" cxnId="{BC0ADC20-D866-4471-A611-8083324391AE}">
      <dgm:prSet/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F86D6827-3A8F-4147-A73A-52B214FA8A7F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Miracidium</a:t>
          </a:r>
          <a:r>
            <a:rPr lang="en-US" sz="2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(swimming free in water </a:t>
          </a:r>
          <a:r>
            <a:rPr lang="en-US" sz="1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213A8ECD-95EF-4225-B7C8-9B2BDF48545E}" type="parTrans" cxnId="{E99C0DA4-7361-49FF-8154-F41F82EAC7C6}">
      <dgm:prSet/>
      <dgm:spPr/>
      <dgm:t>
        <a:bodyPr/>
        <a:lstStyle/>
        <a:p>
          <a:endParaRPr lang="en-US"/>
        </a:p>
      </dgm:t>
    </dgm:pt>
    <dgm:pt modelId="{D61FAE93-9075-404C-971C-052F99A5A37B}" type="sibTrans" cxnId="{E99C0DA4-7361-49FF-8154-F41F82EAC7C6}">
      <dgm:prSet/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69898220-6AAC-436E-9DCB-935A58FD39E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400" b="1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Sporocyst</a:t>
          </a:r>
          <a:r>
            <a:rPr lang="en-US" sz="2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(soft tissue of the </a:t>
          </a:r>
          <a:r>
            <a:rPr lang="en-US" sz="2400" b="1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aproprate</a:t>
          </a:r>
          <a:r>
            <a:rPr lang="en-US" sz="2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intermediat</a:t>
          </a:r>
          <a:r>
            <a:rPr lang="en-US" sz="2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host"snail</a:t>
          </a:r>
          <a:r>
            <a:rPr lang="en-US" sz="24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“ (asexual reproduction)</a:t>
          </a:r>
          <a:endParaRPr lang="en-US" sz="24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2A1DC7-9CA7-47D8-A100-387B67525CDA}" type="parTrans" cxnId="{6143E49C-4F54-4046-8A7C-73C7B837AF5E}">
      <dgm:prSet/>
      <dgm:spPr/>
      <dgm:t>
        <a:bodyPr/>
        <a:lstStyle/>
        <a:p>
          <a:endParaRPr lang="en-US"/>
        </a:p>
      </dgm:t>
    </dgm:pt>
    <dgm:pt modelId="{B8FEEDF7-583C-4B26-B3AF-9FF2A02530E6}" type="sibTrans" cxnId="{6143E49C-4F54-4046-8A7C-73C7B837AF5E}">
      <dgm:prSet/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57B06BAA-38D0-48BE-9301-5F2ADCBFE8CE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1st &amp; 2nd generation of</a:t>
          </a:r>
          <a:r>
            <a:rPr lang="ar-SA" sz="24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Redia</a:t>
          </a:r>
          <a:r>
            <a:rPr lang="en-US" sz="2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(snail</a:t>
          </a:r>
          <a:r>
            <a:rPr lang="en-US" sz="14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14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73FC1A-8C61-4710-B014-7B9227BB32B4}" type="parTrans" cxnId="{8F78B070-041C-41F2-86B3-7BB9701335EE}">
      <dgm:prSet/>
      <dgm:spPr/>
      <dgm:t>
        <a:bodyPr/>
        <a:lstStyle/>
        <a:p>
          <a:endParaRPr lang="en-US"/>
        </a:p>
      </dgm:t>
    </dgm:pt>
    <dgm:pt modelId="{CCDBA5FA-8822-4B32-8B5C-F192885BDFA1}" type="sibTrans" cxnId="{8F78B070-041C-41F2-86B3-7BB9701335EE}">
      <dgm:prSet/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0FB02AED-C93D-4251-9EF2-608BD05201E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Cercaria</a:t>
          </a:r>
          <a:r>
            <a:rPr lang="en-US" sz="2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free in fresh water </a:t>
          </a:r>
        </a:p>
      </dgm:t>
    </dgm:pt>
    <dgm:pt modelId="{58E48AE3-0DD7-42E0-A407-295F8E24ECDE}" type="parTrans" cxnId="{639F6B6B-59BA-40D4-945D-B9C57A3BF484}">
      <dgm:prSet/>
      <dgm:spPr/>
      <dgm:t>
        <a:bodyPr/>
        <a:lstStyle/>
        <a:p>
          <a:endParaRPr lang="en-US"/>
        </a:p>
      </dgm:t>
    </dgm:pt>
    <dgm:pt modelId="{67CA4D9E-B5CB-4DC9-970B-F98D7FC17C8D}" type="sibTrans" cxnId="{639F6B6B-59BA-40D4-945D-B9C57A3BF484}">
      <dgm:prSet/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7B13E942-C0BB-4F0F-BCA3-BB1B7FFDB6F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Metacercaria</a:t>
          </a:r>
          <a:r>
            <a:rPr lang="en-US" sz="2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(other </a:t>
          </a:r>
          <a:r>
            <a:rPr lang="en-US" sz="2400" b="1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trematodes</a:t>
          </a:r>
          <a:r>
            <a:rPr lang="en-US" sz="1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B42678B-A3BE-43F1-B106-F85FB82D628E}" type="parTrans" cxnId="{4DCCBE8A-F259-4EA2-AA3D-3FD982C39A15}">
      <dgm:prSet/>
      <dgm:spPr/>
      <dgm:t>
        <a:bodyPr/>
        <a:lstStyle/>
        <a:p>
          <a:endParaRPr lang="en-US"/>
        </a:p>
      </dgm:t>
    </dgm:pt>
    <dgm:pt modelId="{6072EEFB-8052-49D6-80FA-A6A07D1E92A0}" type="sibTrans" cxnId="{4DCCBE8A-F259-4EA2-AA3D-3FD982C39A15}">
      <dgm:prSet/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EC464303-5B2A-4F3A-A0C8-85BCE061416E}" type="pres">
      <dgm:prSet presAssocID="{467974F1-BF7B-42AB-ADAD-54C6F5D78C3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72BCE-CAC9-4C2F-B8ED-DB585330E77F}" type="pres">
      <dgm:prSet presAssocID="{651E6F24-6601-4D5E-A471-55CF5AFE75EC}" presName="node" presStyleLbl="node1" presStyleIdx="0" presStyleCnt="7" custScaleX="348992" custScaleY="9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81930-9834-4D5C-890A-3FC460030A1E}" type="pres">
      <dgm:prSet presAssocID="{651E6F24-6601-4D5E-A471-55CF5AFE75EC}" presName="spNode" presStyleCnt="0"/>
      <dgm:spPr/>
      <dgm:t>
        <a:bodyPr/>
        <a:lstStyle/>
        <a:p>
          <a:endParaRPr lang="en-US"/>
        </a:p>
      </dgm:t>
    </dgm:pt>
    <dgm:pt modelId="{C4F7469B-F0A9-43B5-8E33-002DF5C50685}" type="pres">
      <dgm:prSet presAssocID="{8EEC5BD1-A312-4D0F-9580-2F32EE1BF645}" presName="sibTrans" presStyleLbl="sibTrans1D1" presStyleIdx="0" presStyleCnt="7"/>
      <dgm:spPr/>
      <dgm:t>
        <a:bodyPr/>
        <a:lstStyle/>
        <a:p>
          <a:endParaRPr lang="en-US"/>
        </a:p>
      </dgm:t>
    </dgm:pt>
    <dgm:pt modelId="{C5C3F778-F734-427A-81AA-9D87EEC776C0}" type="pres">
      <dgm:prSet presAssocID="{B924E7DA-575F-440B-88C8-1FDB8F354FBD}" presName="node" presStyleLbl="node1" presStyleIdx="1" presStyleCnt="7" custScaleX="246794" custScaleY="100954" custRadScaleRad="89321" custRadScaleInc="29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ECB8C-38D1-4F07-9232-EC002BB12663}" type="pres">
      <dgm:prSet presAssocID="{B924E7DA-575F-440B-88C8-1FDB8F354FBD}" presName="spNode" presStyleCnt="0"/>
      <dgm:spPr/>
      <dgm:t>
        <a:bodyPr/>
        <a:lstStyle/>
        <a:p>
          <a:endParaRPr lang="en-US"/>
        </a:p>
      </dgm:t>
    </dgm:pt>
    <dgm:pt modelId="{E3E9314F-F69C-437F-8B39-01E7AF241DD7}" type="pres">
      <dgm:prSet presAssocID="{791A9E4D-7962-4248-A7FC-EBB9FDC6103F}" presName="sibTrans" presStyleLbl="sibTrans1D1" presStyleIdx="1" presStyleCnt="7"/>
      <dgm:spPr/>
      <dgm:t>
        <a:bodyPr/>
        <a:lstStyle/>
        <a:p>
          <a:endParaRPr lang="en-US"/>
        </a:p>
      </dgm:t>
    </dgm:pt>
    <dgm:pt modelId="{6BE8CF6B-029F-4E85-B988-9A9269D91690}" type="pres">
      <dgm:prSet presAssocID="{F86D6827-3A8F-4147-A73A-52B214FA8A7F}" presName="node" presStyleLbl="node1" presStyleIdx="2" presStyleCnt="7" custScaleX="269868" custScaleY="130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311EE-68CE-4F09-8B07-6358B6144FCA}" type="pres">
      <dgm:prSet presAssocID="{F86D6827-3A8F-4147-A73A-52B214FA8A7F}" presName="spNode" presStyleCnt="0"/>
      <dgm:spPr/>
      <dgm:t>
        <a:bodyPr/>
        <a:lstStyle/>
        <a:p>
          <a:endParaRPr lang="en-US"/>
        </a:p>
      </dgm:t>
    </dgm:pt>
    <dgm:pt modelId="{7616D909-3CE7-41C0-A645-F071ECCB23EC}" type="pres">
      <dgm:prSet presAssocID="{D61FAE93-9075-404C-971C-052F99A5A37B}" presName="sibTrans" presStyleLbl="sibTrans1D1" presStyleIdx="2" presStyleCnt="7"/>
      <dgm:spPr/>
      <dgm:t>
        <a:bodyPr/>
        <a:lstStyle/>
        <a:p>
          <a:endParaRPr lang="en-US"/>
        </a:p>
      </dgm:t>
    </dgm:pt>
    <dgm:pt modelId="{6177566F-A939-464B-ABCD-B38705E1ABD2}" type="pres">
      <dgm:prSet presAssocID="{69898220-6AAC-436E-9DCB-935A58FD39ED}" presName="node" presStyleLbl="node1" presStyleIdx="3" presStyleCnt="7" custScaleX="293523" custScaleY="152795" custRadScaleRad="128964" custRadScaleInc="-118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37FD3-AFBB-46F2-9F6B-2C4AD6E98FA9}" type="pres">
      <dgm:prSet presAssocID="{69898220-6AAC-436E-9DCB-935A58FD39ED}" presName="spNode" presStyleCnt="0"/>
      <dgm:spPr/>
      <dgm:t>
        <a:bodyPr/>
        <a:lstStyle/>
        <a:p>
          <a:endParaRPr lang="en-US"/>
        </a:p>
      </dgm:t>
    </dgm:pt>
    <dgm:pt modelId="{1C84BB23-C82C-4F29-B0CC-BA9C028C32A2}" type="pres">
      <dgm:prSet presAssocID="{B8FEEDF7-583C-4B26-B3AF-9FF2A02530E6}" presName="sibTrans" presStyleLbl="sibTrans1D1" presStyleIdx="3" presStyleCnt="7"/>
      <dgm:spPr/>
      <dgm:t>
        <a:bodyPr/>
        <a:lstStyle/>
        <a:p>
          <a:endParaRPr lang="en-US"/>
        </a:p>
      </dgm:t>
    </dgm:pt>
    <dgm:pt modelId="{47BF1B6D-2F2A-4887-957C-2C5EA2218351}" type="pres">
      <dgm:prSet presAssocID="{57B06BAA-38D0-48BE-9301-5F2ADCBFE8CE}" presName="node" presStyleLbl="node1" presStyleIdx="4" presStyleCnt="7" custAng="10800000" custFlipVert="1" custScaleX="245106" custScaleY="127712" custRadScaleRad="128946" custRadScaleInc="108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C0F00-2FE1-41B8-B742-B6F1BC359B16}" type="pres">
      <dgm:prSet presAssocID="{57B06BAA-38D0-48BE-9301-5F2ADCBFE8CE}" presName="spNode" presStyleCnt="0"/>
      <dgm:spPr/>
      <dgm:t>
        <a:bodyPr/>
        <a:lstStyle/>
        <a:p>
          <a:endParaRPr lang="en-US"/>
        </a:p>
      </dgm:t>
    </dgm:pt>
    <dgm:pt modelId="{687AAE6D-FDF2-46B3-84FC-60030AE6A9BA}" type="pres">
      <dgm:prSet presAssocID="{CCDBA5FA-8822-4B32-8B5C-F192885BDFA1}" presName="sibTrans" presStyleLbl="sibTrans1D1" presStyleIdx="4" presStyleCnt="7"/>
      <dgm:spPr/>
      <dgm:t>
        <a:bodyPr/>
        <a:lstStyle/>
        <a:p>
          <a:endParaRPr lang="en-US"/>
        </a:p>
      </dgm:t>
    </dgm:pt>
    <dgm:pt modelId="{3CF0C92C-E8C3-4036-B8FF-1DB8DAA9FB54}" type="pres">
      <dgm:prSet presAssocID="{0FB02AED-C93D-4251-9EF2-608BD05201EB}" presName="node" presStyleLbl="node1" presStyleIdx="5" presStyleCnt="7" custScaleX="266916" custScaleY="91929" custRadScaleRad="95927" custRadScaleInc="-6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77FCF-F16B-454F-B9FA-484D18A9CFDB}" type="pres">
      <dgm:prSet presAssocID="{0FB02AED-C93D-4251-9EF2-608BD05201EB}" presName="spNode" presStyleCnt="0"/>
      <dgm:spPr/>
      <dgm:t>
        <a:bodyPr/>
        <a:lstStyle/>
        <a:p>
          <a:endParaRPr lang="en-US"/>
        </a:p>
      </dgm:t>
    </dgm:pt>
    <dgm:pt modelId="{95D5E913-B9F0-41D3-B0E3-B5A5FA065B42}" type="pres">
      <dgm:prSet presAssocID="{67CA4D9E-B5CB-4DC9-970B-F98D7FC17C8D}" presName="sibTrans" presStyleLbl="sibTrans1D1" presStyleIdx="5" presStyleCnt="7"/>
      <dgm:spPr/>
      <dgm:t>
        <a:bodyPr/>
        <a:lstStyle/>
        <a:p>
          <a:endParaRPr lang="en-US"/>
        </a:p>
      </dgm:t>
    </dgm:pt>
    <dgm:pt modelId="{7AB97C0E-FB5E-4ACC-800F-4F7A0B3F425F}" type="pres">
      <dgm:prSet presAssocID="{7B13E942-C0BB-4F0F-BCA3-BB1B7FFDB6F8}" presName="node" presStyleLbl="node1" presStyleIdx="6" presStyleCnt="7" custScaleX="197210" custScaleY="73776" custRadScaleRad="85174" custRadScaleInc="-59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59CE6-D5FC-49D5-8AA9-61626D80382B}" type="pres">
      <dgm:prSet presAssocID="{7B13E942-C0BB-4F0F-BCA3-BB1B7FFDB6F8}" presName="spNode" presStyleCnt="0"/>
      <dgm:spPr/>
      <dgm:t>
        <a:bodyPr/>
        <a:lstStyle/>
        <a:p>
          <a:endParaRPr lang="en-US"/>
        </a:p>
      </dgm:t>
    </dgm:pt>
    <dgm:pt modelId="{ECF100E8-E7A9-46B9-A4F8-6E840FDB0494}" type="pres">
      <dgm:prSet presAssocID="{6072EEFB-8052-49D6-80FA-A6A07D1E92A0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8F78B070-041C-41F2-86B3-7BB9701335EE}" srcId="{467974F1-BF7B-42AB-ADAD-54C6F5D78C31}" destId="{57B06BAA-38D0-48BE-9301-5F2ADCBFE8CE}" srcOrd="4" destOrd="0" parTransId="{1B73FC1A-8C61-4710-B014-7B9227BB32B4}" sibTransId="{CCDBA5FA-8822-4B32-8B5C-F192885BDFA1}"/>
    <dgm:cxn modelId="{806B7A09-8A01-4164-8E39-93EFDE39E978}" type="presOf" srcId="{57B06BAA-38D0-48BE-9301-5F2ADCBFE8CE}" destId="{47BF1B6D-2F2A-4887-957C-2C5EA2218351}" srcOrd="0" destOrd="0" presId="urn:microsoft.com/office/officeart/2005/8/layout/cycle5"/>
    <dgm:cxn modelId="{E99C0DA4-7361-49FF-8154-F41F82EAC7C6}" srcId="{467974F1-BF7B-42AB-ADAD-54C6F5D78C31}" destId="{F86D6827-3A8F-4147-A73A-52B214FA8A7F}" srcOrd="2" destOrd="0" parTransId="{213A8ECD-95EF-4225-B7C8-9B2BDF48545E}" sibTransId="{D61FAE93-9075-404C-971C-052F99A5A37B}"/>
    <dgm:cxn modelId="{EB932218-D89A-4B47-AC2F-7B94FD9B5199}" type="presOf" srcId="{6072EEFB-8052-49D6-80FA-A6A07D1E92A0}" destId="{ECF100E8-E7A9-46B9-A4F8-6E840FDB0494}" srcOrd="0" destOrd="0" presId="urn:microsoft.com/office/officeart/2005/8/layout/cycle5"/>
    <dgm:cxn modelId="{D7E68FE4-EE79-4FAA-B6B8-BD6B856FCAE1}" type="presOf" srcId="{0FB02AED-C93D-4251-9EF2-608BD05201EB}" destId="{3CF0C92C-E8C3-4036-B8FF-1DB8DAA9FB54}" srcOrd="0" destOrd="0" presId="urn:microsoft.com/office/officeart/2005/8/layout/cycle5"/>
    <dgm:cxn modelId="{E630ADF7-EB00-4B91-A14E-98CE08BEDCE0}" type="presOf" srcId="{69898220-6AAC-436E-9DCB-935A58FD39ED}" destId="{6177566F-A939-464B-ABCD-B38705E1ABD2}" srcOrd="0" destOrd="0" presId="urn:microsoft.com/office/officeart/2005/8/layout/cycle5"/>
    <dgm:cxn modelId="{071B20D5-78FF-4E8D-89D7-EA838B7C5404}" type="presOf" srcId="{CCDBA5FA-8822-4B32-8B5C-F192885BDFA1}" destId="{687AAE6D-FDF2-46B3-84FC-60030AE6A9BA}" srcOrd="0" destOrd="0" presId="urn:microsoft.com/office/officeart/2005/8/layout/cycle5"/>
    <dgm:cxn modelId="{77736310-CFD3-4D6F-889B-595C97C37954}" type="presOf" srcId="{D61FAE93-9075-404C-971C-052F99A5A37B}" destId="{7616D909-3CE7-41C0-A645-F071ECCB23EC}" srcOrd="0" destOrd="0" presId="urn:microsoft.com/office/officeart/2005/8/layout/cycle5"/>
    <dgm:cxn modelId="{6143E49C-4F54-4046-8A7C-73C7B837AF5E}" srcId="{467974F1-BF7B-42AB-ADAD-54C6F5D78C31}" destId="{69898220-6AAC-436E-9DCB-935A58FD39ED}" srcOrd="3" destOrd="0" parTransId="{902A1DC7-9CA7-47D8-A100-387B67525CDA}" sibTransId="{B8FEEDF7-583C-4B26-B3AF-9FF2A02530E6}"/>
    <dgm:cxn modelId="{81BEB67B-CA2F-4E63-AF7E-75C796158C4A}" type="presOf" srcId="{467974F1-BF7B-42AB-ADAD-54C6F5D78C31}" destId="{EC464303-5B2A-4F3A-A0C8-85BCE061416E}" srcOrd="0" destOrd="0" presId="urn:microsoft.com/office/officeart/2005/8/layout/cycle5"/>
    <dgm:cxn modelId="{3732D4D4-0A28-4B8C-9BB1-BA2EFB2E1CAA}" type="presOf" srcId="{791A9E4D-7962-4248-A7FC-EBB9FDC6103F}" destId="{E3E9314F-F69C-437F-8B39-01E7AF241DD7}" srcOrd="0" destOrd="0" presId="urn:microsoft.com/office/officeart/2005/8/layout/cycle5"/>
    <dgm:cxn modelId="{FA55F293-1C19-4AEC-8422-482EAF50E7F2}" type="presOf" srcId="{F86D6827-3A8F-4147-A73A-52B214FA8A7F}" destId="{6BE8CF6B-029F-4E85-B988-9A9269D91690}" srcOrd="0" destOrd="0" presId="urn:microsoft.com/office/officeart/2005/8/layout/cycle5"/>
    <dgm:cxn modelId="{BCB25B5D-4BEA-477A-B768-86F271EDC620}" srcId="{467974F1-BF7B-42AB-ADAD-54C6F5D78C31}" destId="{651E6F24-6601-4D5E-A471-55CF5AFE75EC}" srcOrd="0" destOrd="0" parTransId="{99702848-F166-4D61-A0D8-BE4FE2250B14}" sibTransId="{8EEC5BD1-A312-4D0F-9580-2F32EE1BF645}"/>
    <dgm:cxn modelId="{4DCCBE8A-F259-4EA2-AA3D-3FD982C39A15}" srcId="{467974F1-BF7B-42AB-ADAD-54C6F5D78C31}" destId="{7B13E942-C0BB-4F0F-BCA3-BB1B7FFDB6F8}" srcOrd="6" destOrd="0" parTransId="{EB42678B-A3BE-43F1-B106-F85FB82D628E}" sibTransId="{6072EEFB-8052-49D6-80FA-A6A07D1E92A0}"/>
    <dgm:cxn modelId="{D3E2F205-025E-4542-9D35-DFF38F5A34C5}" type="presOf" srcId="{8EEC5BD1-A312-4D0F-9580-2F32EE1BF645}" destId="{C4F7469B-F0A9-43B5-8E33-002DF5C50685}" srcOrd="0" destOrd="0" presId="urn:microsoft.com/office/officeart/2005/8/layout/cycle5"/>
    <dgm:cxn modelId="{C0430804-7899-4959-82D9-F7BAAB895BCF}" type="presOf" srcId="{67CA4D9E-B5CB-4DC9-970B-F98D7FC17C8D}" destId="{95D5E913-B9F0-41D3-B0E3-B5A5FA065B42}" srcOrd="0" destOrd="0" presId="urn:microsoft.com/office/officeart/2005/8/layout/cycle5"/>
    <dgm:cxn modelId="{0B9B3EB8-2F1E-45A2-BB33-5EB37524935A}" type="presOf" srcId="{B924E7DA-575F-440B-88C8-1FDB8F354FBD}" destId="{C5C3F778-F734-427A-81AA-9D87EEC776C0}" srcOrd="0" destOrd="0" presId="urn:microsoft.com/office/officeart/2005/8/layout/cycle5"/>
    <dgm:cxn modelId="{BC0ADC20-D866-4471-A611-8083324391AE}" srcId="{467974F1-BF7B-42AB-ADAD-54C6F5D78C31}" destId="{B924E7DA-575F-440B-88C8-1FDB8F354FBD}" srcOrd="1" destOrd="0" parTransId="{34378C29-B385-4E6A-8155-4C334DFAE2BE}" sibTransId="{791A9E4D-7962-4248-A7FC-EBB9FDC6103F}"/>
    <dgm:cxn modelId="{96C5E483-B8CB-4192-864E-B02E222E4DDD}" type="presOf" srcId="{7B13E942-C0BB-4F0F-BCA3-BB1B7FFDB6F8}" destId="{7AB97C0E-FB5E-4ACC-800F-4F7A0B3F425F}" srcOrd="0" destOrd="0" presId="urn:microsoft.com/office/officeart/2005/8/layout/cycle5"/>
    <dgm:cxn modelId="{639F6B6B-59BA-40D4-945D-B9C57A3BF484}" srcId="{467974F1-BF7B-42AB-ADAD-54C6F5D78C31}" destId="{0FB02AED-C93D-4251-9EF2-608BD05201EB}" srcOrd="5" destOrd="0" parTransId="{58E48AE3-0DD7-42E0-A407-295F8E24ECDE}" sibTransId="{67CA4D9E-B5CB-4DC9-970B-F98D7FC17C8D}"/>
    <dgm:cxn modelId="{8F53BCC6-136A-463D-8C71-F9EE2ED15119}" type="presOf" srcId="{B8FEEDF7-583C-4B26-B3AF-9FF2A02530E6}" destId="{1C84BB23-C82C-4F29-B0CC-BA9C028C32A2}" srcOrd="0" destOrd="0" presId="urn:microsoft.com/office/officeart/2005/8/layout/cycle5"/>
    <dgm:cxn modelId="{08200CC9-8083-488F-A4E1-68CED4D9091B}" type="presOf" srcId="{651E6F24-6601-4D5E-A471-55CF5AFE75EC}" destId="{33972BCE-CAC9-4C2F-B8ED-DB585330E77F}" srcOrd="0" destOrd="0" presId="urn:microsoft.com/office/officeart/2005/8/layout/cycle5"/>
    <dgm:cxn modelId="{66F0E425-AA68-4326-AD0E-BA201E0E9749}" type="presParOf" srcId="{EC464303-5B2A-4F3A-A0C8-85BCE061416E}" destId="{33972BCE-CAC9-4C2F-B8ED-DB585330E77F}" srcOrd="0" destOrd="0" presId="urn:microsoft.com/office/officeart/2005/8/layout/cycle5"/>
    <dgm:cxn modelId="{A5549CA1-69B0-4414-8DF5-C0E1D76D0132}" type="presParOf" srcId="{EC464303-5B2A-4F3A-A0C8-85BCE061416E}" destId="{56881930-9834-4D5C-890A-3FC460030A1E}" srcOrd="1" destOrd="0" presId="urn:microsoft.com/office/officeart/2005/8/layout/cycle5"/>
    <dgm:cxn modelId="{F5C71635-FB5B-4453-A98A-07F58DD703BD}" type="presParOf" srcId="{EC464303-5B2A-4F3A-A0C8-85BCE061416E}" destId="{C4F7469B-F0A9-43B5-8E33-002DF5C50685}" srcOrd="2" destOrd="0" presId="urn:microsoft.com/office/officeart/2005/8/layout/cycle5"/>
    <dgm:cxn modelId="{6352DD5D-687B-4599-A668-18EA442A97D0}" type="presParOf" srcId="{EC464303-5B2A-4F3A-A0C8-85BCE061416E}" destId="{C5C3F778-F734-427A-81AA-9D87EEC776C0}" srcOrd="3" destOrd="0" presId="urn:microsoft.com/office/officeart/2005/8/layout/cycle5"/>
    <dgm:cxn modelId="{B1AD0921-0A7A-4089-896E-57048BBF3945}" type="presParOf" srcId="{EC464303-5B2A-4F3A-A0C8-85BCE061416E}" destId="{8BFECB8C-38D1-4F07-9232-EC002BB12663}" srcOrd="4" destOrd="0" presId="urn:microsoft.com/office/officeart/2005/8/layout/cycle5"/>
    <dgm:cxn modelId="{68BD52A6-270B-4851-AB5E-A0325CCB0E07}" type="presParOf" srcId="{EC464303-5B2A-4F3A-A0C8-85BCE061416E}" destId="{E3E9314F-F69C-437F-8B39-01E7AF241DD7}" srcOrd="5" destOrd="0" presId="urn:microsoft.com/office/officeart/2005/8/layout/cycle5"/>
    <dgm:cxn modelId="{C811276A-EA4B-4254-A14B-6D2989090C68}" type="presParOf" srcId="{EC464303-5B2A-4F3A-A0C8-85BCE061416E}" destId="{6BE8CF6B-029F-4E85-B988-9A9269D91690}" srcOrd="6" destOrd="0" presId="urn:microsoft.com/office/officeart/2005/8/layout/cycle5"/>
    <dgm:cxn modelId="{77103AC7-433C-41D8-AB07-04114885B9DA}" type="presParOf" srcId="{EC464303-5B2A-4F3A-A0C8-85BCE061416E}" destId="{EE4311EE-68CE-4F09-8B07-6358B6144FCA}" srcOrd="7" destOrd="0" presId="urn:microsoft.com/office/officeart/2005/8/layout/cycle5"/>
    <dgm:cxn modelId="{9BCD3126-B9D0-4D30-A3DE-F92916A31078}" type="presParOf" srcId="{EC464303-5B2A-4F3A-A0C8-85BCE061416E}" destId="{7616D909-3CE7-41C0-A645-F071ECCB23EC}" srcOrd="8" destOrd="0" presId="urn:microsoft.com/office/officeart/2005/8/layout/cycle5"/>
    <dgm:cxn modelId="{66485FDD-F71D-4AF0-A1BE-B203A0E69C20}" type="presParOf" srcId="{EC464303-5B2A-4F3A-A0C8-85BCE061416E}" destId="{6177566F-A939-464B-ABCD-B38705E1ABD2}" srcOrd="9" destOrd="0" presId="urn:microsoft.com/office/officeart/2005/8/layout/cycle5"/>
    <dgm:cxn modelId="{E44C700E-B8EB-4492-A2C5-CA42DDDF6434}" type="presParOf" srcId="{EC464303-5B2A-4F3A-A0C8-85BCE061416E}" destId="{A1037FD3-AFBB-46F2-9F6B-2C4AD6E98FA9}" srcOrd="10" destOrd="0" presId="urn:microsoft.com/office/officeart/2005/8/layout/cycle5"/>
    <dgm:cxn modelId="{9D6F9FF8-A6A7-489B-BFF5-44CB60C838C9}" type="presParOf" srcId="{EC464303-5B2A-4F3A-A0C8-85BCE061416E}" destId="{1C84BB23-C82C-4F29-B0CC-BA9C028C32A2}" srcOrd="11" destOrd="0" presId="urn:microsoft.com/office/officeart/2005/8/layout/cycle5"/>
    <dgm:cxn modelId="{FA4592FD-1224-473F-BD37-651CCD996646}" type="presParOf" srcId="{EC464303-5B2A-4F3A-A0C8-85BCE061416E}" destId="{47BF1B6D-2F2A-4887-957C-2C5EA2218351}" srcOrd="12" destOrd="0" presId="urn:microsoft.com/office/officeart/2005/8/layout/cycle5"/>
    <dgm:cxn modelId="{5A0AD706-D42E-4320-9476-0E194A20E904}" type="presParOf" srcId="{EC464303-5B2A-4F3A-A0C8-85BCE061416E}" destId="{264C0F00-2FE1-41B8-B742-B6F1BC359B16}" srcOrd="13" destOrd="0" presId="urn:microsoft.com/office/officeart/2005/8/layout/cycle5"/>
    <dgm:cxn modelId="{C2437E34-89EE-4709-AA06-310A7C2DC418}" type="presParOf" srcId="{EC464303-5B2A-4F3A-A0C8-85BCE061416E}" destId="{687AAE6D-FDF2-46B3-84FC-60030AE6A9BA}" srcOrd="14" destOrd="0" presId="urn:microsoft.com/office/officeart/2005/8/layout/cycle5"/>
    <dgm:cxn modelId="{E4E2656F-C7FF-483C-8E90-0A698B30F70B}" type="presParOf" srcId="{EC464303-5B2A-4F3A-A0C8-85BCE061416E}" destId="{3CF0C92C-E8C3-4036-B8FF-1DB8DAA9FB54}" srcOrd="15" destOrd="0" presId="urn:microsoft.com/office/officeart/2005/8/layout/cycle5"/>
    <dgm:cxn modelId="{E5FA5DC2-923A-4B1A-A3D1-0ADFEA4131B8}" type="presParOf" srcId="{EC464303-5B2A-4F3A-A0C8-85BCE061416E}" destId="{8CA77FCF-F16B-454F-B9FA-484D18A9CFDB}" srcOrd="16" destOrd="0" presId="urn:microsoft.com/office/officeart/2005/8/layout/cycle5"/>
    <dgm:cxn modelId="{3C5DDC30-61B1-4E96-AAE6-C876CEC7E867}" type="presParOf" srcId="{EC464303-5B2A-4F3A-A0C8-85BCE061416E}" destId="{95D5E913-B9F0-41D3-B0E3-B5A5FA065B42}" srcOrd="17" destOrd="0" presId="urn:microsoft.com/office/officeart/2005/8/layout/cycle5"/>
    <dgm:cxn modelId="{02FDE90D-0369-4943-8C9F-C682E4DDA682}" type="presParOf" srcId="{EC464303-5B2A-4F3A-A0C8-85BCE061416E}" destId="{7AB97C0E-FB5E-4ACC-800F-4F7A0B3F425F}" srcOrd="18" destOrd="0" presId="urn:microsoft.com/office/officeart/2005/8/layout/cycle5"/>
    <dgm:cxn modelId="{B7F48F3D-3905-4809-A4D2-D64FBE728777}" type="presParOf" srcId="{EC464303-5B2A-4F3A-A0C8-85BCE061416E}" destId="{24759CE6-D5FC-49D5-8AA9-61626D80382B}" srcOrd="19" destOrd="0" presId="urn:microsoft.com/office/officeart/2005/8/layout/cycle5"/>
    <dgm:cxn modelId="{73C071DD-2DCF-46A4-935F-38E8242533EB}" type="presParOf" srcId="{EC464303-5B2A-4F3A-A0C8-85BCE061416E}" destId="{ECF100E8-E7A9-46B9-A4F8-6E840FDB0494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72BCE-CAC9-4C2F-B8ED-DB585330E77F}">
      <dsp:nvSpPr>
        <dsp:cNvPr id="0" name=""/>
        <dsp:cNvSpPr/>
      </dsp:nvSpPr>
      <dsp:spPr>
        <a:xfrm>
          <a:off x="1617542" y="-112532"/>
          <a:ext cx="4897600" cy="896546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Adult worm in human &amp; other </a:t>
          </a:r>
          <a:r>
            <a:rPr lang="en-US" sz="2400" b="1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vertiberates</a:t>
          </a:r>
          <a:r>
            <a:rPr lang="en-US" sz="24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(sexual reproduction) </a:t>
          </a:r>
          <a:endParaRPr lang="en-US" sz="24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61308" y="-68766"/>
        <a:ext cx="4810068" cy="809014"/>
      </dsp:txXfrm>
    </dsp:sp>
    <dsp:sp modelId="{C4F7469B-F0A9-43B5-8E33-002DF5C50685}">
      <dsp:nvSpPr>
        <dsp:cNvPr id="0" name=""/>
        <dsp:cNvSpPr/>
      </dsp:nvSpPr>
      <dsp:spPr>
        <a:xfrm>
          <a:off x="974108" y="517281"/>
          <a:ext cx="5205037" cy="5205037"/>
        </a:xfrm>
        <a:custGeom>
          <a:avLst/>
          <a:gdLst/>
          <a:ahLst/>
          <a:cxnLst/>
          <a:rect l="0" t="0" r="0" b="0"/>
          <a:pathLst>
            <a:path>
              <a:moveTo>
                <a:pt x="3879949" y="335080"/>
              </a:moveTo>
              <a:arcTo wR="2602518" hR="2602518" stAng="17963763" swAng="58439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>
          <a:glow rad="101600">
            <a:schemeClr val="accent6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3F778-F734-427A-81AA-9D87EEC776C0}">
      <dsp:nvSpPr>
        <dsp:cNvPr id="0" name=""/>
        <dsp:cNvSpPr/>
      </dsp:nvSpPr>
      <dsp:spPr>
        <a:xfrm>
          <a:off x="4274470" y="1196874"/>
          <a:ext cx="3463398" cy="920883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Eggs in fresh water (3-7 weeks)</a:t>
          </a:r>
        </a:p>
      </dsp:txBody>
      <dsp:txXfrm>
        <a:off x="4319424" y="1241828"/>
        <a:ext cx="3373490" cy="830975"/>
      </dsp:txXfrm>
    </dsp:sp>
    <dsp:sp modelId="{E3E9314F-F69C-437F-8B39-01E7AF241DD7}">
      <dsp:nvSpPr>
        <dsp:cNvPr id="0" name=""/>
        <dsp:cNvSpPr/>
      </dsp:nvSpPr>
      <dsp:spPr>
        <a:xfrm>
          <a:off x="1590272" y="1120429"/>
          <a:ext cx="5205037" cy="5205037"/>
        </a:xfrm>
        <a:custGeom>
          <a:avLst/>
          <a:gdLst/>
          <a:ahLst/>
          <a:cxnLst/>
          <a:rect l="0" t="0" r="0" b="0"/>
          <a:pathLst>
            <a:path>
              <a:moveTo>
                <a:pt x="4758234" y="1144440"/>
              </a:moveTo>
              <a:arcTo wR="2602518" hR="2602518" stAng="19555587" swAng="72766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>
          <a:glow rad="101600">
            <a:schemeClr val="accent6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8CF6B-029F-4E85-B988-9A9269D91690}">
      <dsp:nvSpPr>
        <dsp:cNvPr id="0" name=""/>
        <dsp:cNvSpPr/>
      </dsp:nvSpPr>
      <dsp:spPr>
        <a:xfrm>
          <a:off x="4710006" y="2921419"/>
          <a:ext cx="3787209" cy="1191911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Miracidium</a:t>
          </a:r>
          <a:r>
            <a:rPr lang="en-US" sz="24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(swimming free in water </a:t>
          </a:r>
          <a:r>
            <a:rPr lang="en-US" sz="14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4768190" y="2979603"/>
        <a:ext cx="3670841" cy="1075543"/>
      </dsp:txXfrm>
    </dsp:sp>
    <dsp:sp modelId="{7616D909-3CE7-41C0-A645-F071ECCB23EC}">
      <dsp:nvSpPr>
        <dsp:cNvPr id="0" name=""/>
        <dsp:cNvSpPr/>
      </dsp:nvSpPr>
      <dsp:spPr>
        <a:xfrm>
          <a:off x="1767946" y="3154200"/>
          <a:ext cx="5205037" cy="5205037"/>
        </a:xfrm>
        <a:custGeom>
          <a:avLst/>
          <a:gdLst/>
          <a:ahLst/>
          <a:cxnLst/>
          <a:rect l="0" t="0" r="0" b="0"/>
          <a:pathLst>
            <a:path>
              <a:moveTo>
                <a:pt x="4688080" y="1045747"/>
              </a:moveTo>
              <a:arcTo wR="2602518" hR="2602518" stAng="19395626" swAng="43666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>
          <a:glow rad="101600">
            <a:schemeClr val="accent6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7566F-A939-464B-ABCD-B38705E1ABD2}">
      <dsp:nvSpPr>
        <dsp:cNvPr id="0" name=""/>
        <dsp:cNvSpPr/>
      </dsp:nvSpPr>
      <dsp:spPr>
        <a:xfrm>
          <a:off x="4034226" y="4573446"/>
          <a:ext cx="4119173" cy="1393767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Sporocyst</a:t>
          </a:r>
          <a:r>
            <a:rPr lang="en-US" sz="24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(soft tissue of the </a:t>
          </a:r>
          <a:r>
            <a:rPr lang="en-US" sz="2400" b="1" kern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aproprate</a:t>
          </a:r>
          <a:r>
            <a:rPr lang="en-US" sz="24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intermediat</a:t>
          </a:r>
          <a:r>
            <a:rPr lang="en-US" sz="24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host"snail</a:t>
          </a:r>
          <a:r>
            <a:rPr lang="en-US" sz="24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“ (asexual reproduction)</a:t>
          </a:r>
          <a:endParaRPr lang="en-US" sz="24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02264" y="4641484"/>
        <a:ext cx="3983097" cy="1257691"/>
      </dsp:txXfrm>
    </dsp:sp>
    <dsp:sp modelId="{1C84BB23-C82C-4F29-B0CC-BA9C028C32A2}">
      <dsp:nvSpPr>
        <dsp:cNvPr id="0" name=""/>
        <dsp:cNvSpPr/>
      </dsp:nvSpPr>
      <dsp:spPr>
        <a:xfrm>
          <a:off x="1098520" y="952672"/>
          <a:ext cx="5205037" cy="5205037"/>
        </a:xfrm>
        <a:custGeom>
          <a:avLst/>
          <a:gdLst/>
          <a:ahLst/>
          <a:cxnLst/>
          <a:rect l="0" t="0" r="0" b="0"/>
          <a:pathLst>
            <a:path>
              <a:moveTo>
                <a:pt x="3165148" y="5143493"/>
              </a:moveTo>
              <a:arcTo wR="2602518" hR="2602518" stAng="4650891" swAng="181398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>
          <a:glow rad="101600">
            <a:schemeClr val="accent6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F1B6D-2F2A-4887-957C-2C5EA2218351}">
      <dsp:nvSpPr>
        <dsp:cNvPr id="0" name=""/>
        <dsp:cNvSpPr/>
      </dsp:nvSpPr>
      <dsp:spPr>
        <a:xfrm rot="10800000" flipV="1">
          <a:off x="0" y="4702434"/>
          <a:ext cx="3439710" cy="116496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1st &amp; 2nd generation of</a:t>
          </a:r>
          <a:r>
            <a:rPr lang="ar-SA" sz="24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Redia</a:t>
          </a:r>
          <a:r>
            <a:rPr lang="en-US" sz="24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(snail</a:t>
          </a:r>
          <a:r>
            <a:rPr lang="en-US" sz="14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14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-10800000">
        <a:off x="56869" y="4759303"/>
        <a:ext cx="3325972" cy="1051227"/>
      </dsp:txXfrm>
    </dsp:sp>
    <dsp:sp modelId="{687AAE6D-FDF2-46B3-84FC-60030AE6A9BA}">
      <dsp:nvSpPr>
        <dsp:cNvPr id="0" name=""/>
        <dsp:cNvSpPr/>
      </dsp:nvSpPr>
      <dsp:spPr>
        <a:xfrm>
          <a:off x="997332" y="3230141"/>
          <a:ext cx="5205037" cy="5205037"/>
        </a:xfrm>
        <a:custGeom>
          <a:avLst/>
          <a:gdLst/>
          <a:ahLst/>
          <a:cxnLst/>
          <a:rect l="0" t="0" r="0" b="0"/>
          <a:pathLst>
            <a:path>
              <a:moveTo>
                <a:pt x="343171" y="1310833"/>
              </a:moveTo>
              <a:arcTo wR="2602518" hR="2602518" stAng="12585415" swAng="72937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>
          <a:glow rad="101600">
            <a:schemeClr val="accent6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0C92C-E8C3-4036-B8FF-1DB8DAA9FB54}">
      <dsp:nvSpPr>
        <dsp:cNvPr id="0" name=""/>
        <dsp:cNvSpPr/>
      </dsp:nvSpPr>
      <dsp:spPr>
        <a:xfrm>
          <a:off x="-228595" y="3124198"/>
          <a:ext cx="3745782" cy="838559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Cercaria</a:t>
          </a:r>
          <a:r>
            <a:rPr lang="en-US" sz="24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free in fresh water </a:t>
          </a:r>
        </a:p>
      </dsp:txBody>
      <dsp:txXfrm>
        <a:off x="-187660" y="3165133"/>
        <a:ext cx="3663912" cy="756689"/>
      </dsp:txXfrm>
    </dsp:sp>
    <dsp:sp modelId="{95D5E913-B9F0-41D3-B0E3-B5A5FA065B42}">
      <dsp:nvSpPr>
        <dsp:cNvPr id="0" name=""/>
        <dsp:cNvSpPr/>
      </dsp:nvSpPr>
      <dsp:spPr>
        <a:xfrm>
          <a:off x="1514208" y="1088832"/>
          <a:ext cx="5205037" cy="5205037"/>
        </a:xfrm>
        <a:custGeom>
          <a:avLst/>
          <a:gdLst/>
          <a:ahLst/>
          <a:cxnLst/>
          <a:rect l="0" t="0" r="0" b="0"/>
          <a:pathLst>
            <a:path>
              <a:moveTo>
                <a:pt x="112615" y="1845231"/>
              </a:moveTo>
              <a:arcTo wR="2602518" hR="2602518" stAng="11815007" swAng="78718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>
          <a:glow rad="101600">
            <a:schemeClr val="accent6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97C0E-FB5E-4ACC-800F-4F7A0B3F425F}">
      <dsp:nvSpPr>
        <dsp:cNvPr id="0" name=""/>
        <dsp:cNvSpPr/>
      </dsp:nvSpPr>
      <dsp:spPr>
        <a:xfrm>
          <a:off x="731681" y="1549308"/>
          <a:ext cx="2767558" cy="672971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Metacercaria</a:t>
          </a:r>
          <a:r>
            <a:rPr lang="en-US" sz="24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(other </a:t>
          </a:r>
          <a:r>
            <a:rPr lang="en-US" sz="2400" b="1" kern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trematodes</a:t>
          </a:r>
          <a:r>
            <a:rPr lang="en-US" sz="14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764533" y="1582160"/>
        <a:ext cx="2701854" cy="607267"/>
      </dsp:txXfrm>
    </dsp:sp>
    <dsp:sp modelId="{ECF100E8-E7A9-46B9-A4F8-6E840FDB0494}">
      <dsp:nvSpPr>
        <dsp:cNvPr id="0" name=""/>
        <dsp:cNvSpPr/>
      </dsp:nvSpPr>
      <dsp:spPr>
        <a:xfrm>
          <a:off x="1991154" y="544054"/>
          <a:ext cx="5205037" cy="5205037"/>
        </a:xfrm>
        <a:custGeom>
          <a:avLst/>
          <a:gdLst/>
          <a:ahLst/>
          <a:cxnLst/>
          <a:rect l="0" t="0" r="0" b="0"/>
          <a:pathLst>
            <a:path>
              <a:moveTo>
                <a:pt x="707760" y="818424"/>
              </a:moveTo>
              <a:arcTo wR="2602518" hR="2602518" stAng="13396620" swAng="99053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>
          <a:glow rad="101600">
            <a:schemeClr val="accent6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790E79-218A-4161-BC8F-37EDA0D2F64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45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DC08F-FFC8-4F2D-BEF2-E280CDF50928}" type="slidenum">
              <a:rPr lang="ar-SA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31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32845-A506-4A44-8C7F-792BFAC136F0}" type="slidenum">
              <a:rPr lang="ar-SA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02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0A7B9-40EC-4220-B23A-43CEBE8A74A3}" type="slidenum">
              <a:rPr lang="ar-SA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1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6A9EB-C2F2-4C2D-B30A-04F0305ADF33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54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2B195-EBF8-4C54-8214-34D31F0FB59A}" type="slidenum">
              <a:rPr lang="ar-SA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34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71374-6EAB-4633-8291-68EB133555A1}" type="slidenum">
              <a:rPr lang="ar-SA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31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E1EE2-3D23-417A-9F18-3D16855681FC}" type="slidenum">
              <a:rPr lang="ar-SA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2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D7AE4-2EF5-461E-A54A-03BED3CC0C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15950-FC31-4C61-B03E-D2D32A0FC9C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85F56-CFD4-490D-8523-47DFC7181B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43709-5A9F-4FDA-A118-DB6FAAA42D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A5528-7522-4A60-A912-DDDEE8C39C8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47A0-C37A-41EE-A599-FF249F8FAB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D3645-41B0-4C12-8B71-6777370246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BE58A-ABF5-4618-AF37-4C6242E459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E8A4A-A35E-4119-BEF5-7641A9E421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FD0AB-3E98-4736-9C73-0B065D5E3A6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0FD4-9630-417E-AD23-EA96E6635B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50C07-2D79-4E19-9ECE-C4894E0731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348B0B-CCCF-4BBF-8C01-9D79E5A292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  <p:sldLayoutId id="2147484649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457200"/>
            <a:ext cx="7467600" cy="1828800"/>
          </a:xfrm>
          <a:solidFill>
            <a:srgbClr val="B6F488"/>
          </a:solidFill>
          <a:ln>
            <a:noFill/>
          </a:ln>
          <a:effectLst>
            <a:glow rad="101600">
              <a:srgbClr val="CC0099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 rtl="0" eaLnBrk="1" hangingPunct="1">
              <a:buNone/>
              <a:defRPr/>
            </a:pPr>
            <a:r>
              <a:rPr lang="en-US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Lab. 6: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2895600"/>
            <a:ext cx="7848600" cy="3200400"/>
          </a:xfrm>
          <a:prstGeom prst="rect">
            <a:avLst/>
          </a:prstGeom>
          <a:solidFill>
            <a:srgbClr val="B6F488"/>
          </a:solidFill>
          <a:ln w="9525">
            <a:noFill/>
            <a:miter lim="800000"/>
            <a:headEnd/>
            <a:tailEnd/>
          </a:ln>
          <a:effectLst>
            <a:glow rad="101600">
              <a:srgbClr val="CC0099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rtl="0">
              <a:spcBef>
                <a:spcPct val="20000"/>
              </a:spcBef>
              <a:defRPr/>
            </a:pPr>
            <a:r>
              <a:rPr lang="en-US" sz="8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Trematodes</a:t>
            </a:r>
            <a:endParaRPr lang="en-US" sz="8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8000" b="1" u="none" strike="noStrike" kern="0" cap="none" spc="50" normalizeH="0" baseline="0" noProof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Fasciola</a:t>
            </a:r>
            <a:r>
              <a:rPr kumimoji="0" lang="en-US" sz="8000" b="1" u="none" strike="noStrike" kern="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hepatica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381000"/>
            <a:ext cx="8229600" cy="32766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Fasciola</a:t>
            </a:r>
            <a:r>
              <a:rPr 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hepatica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n-US" sz="3600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Miracidium</a:t>
            </a:r>
            <a:endParaRPr lang="en-US" sz="3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Ciliated,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Swimming in water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Many celled.</a:t>
            </a:r>
          </a:p>
        </p:txBody>
      </p:sp>
      <p:pic>
        <p:nvPicPr>
          <p:cNvPr id="97283" name="Picture 4" descr="3)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362200"/>
            <a:ext cx="365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0"/>
            <a:ext cx="5105400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7" descr="miracidi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228600" y="228600"/>
            <a:ext cx="8305800" cy="320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Fasciola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hepatica</a:t>
            </a:r>
          </a:p>
          <a:p>
            <a:pPr rtl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b="1" i="0" dirty="0">
                <a:solidFill>
                  <a:schemeClr val="tx2"/>
                </a:solidFill>
                <a:latin typeface="Arial" charset="0"/>
                <a:cs typeface="Arial" charset="0"/>
              </a:rPr>
              <a:t>    </a:t>
            </a:r>
            <a:r>
              <a:rPr lang="en-US" sz="3600" b="1" i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US" sz="3600" b="1" i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Redia</a:t>
            </a:r>
            <a:endParaRPr lang="en-US" sz="3600" b="1" i="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        Sac - like structure with germ cells,             </a:t>
            </a:r>
          </a:p>
          <a:p>
            <a:pPr rtl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i="0" dirty="0" smtClean="0">
                <a:latin typeface="Times New Roman" pitchFamily="18" charset="0"/>
                <a:cs typeface="Times New Roman" pitchFamily="18" charset="0"/>
              </a:rPr>
              <a:t>Clusters 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of germ cells  differentiate          </a:t>
            </a:r>
          </a:p>
          <a:p>
            <a:pPr rtl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        into daughter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redia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cercaria</a:t>
            </a:r>
            <a:endParaRPr lang="en-US" sz="3200" b="1" i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533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3" descr="Ra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9624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228600" y="152400"/>
            <a:ext cx="45720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54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Fasciola</a:t>
            </a:r>
            <a:r>
              <a:rPr lang="en-US" sz="5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hepatica</a:t>
            </a:r>
            <a:r>
              <a:rPr lang="en-US" sz="3200" b="1" i="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rtl="0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i="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0" dirty="0" err="1" smtClean="0">
                <a:latin typeface="Times New Roman" pitchFamily="18" charset="0"/>
                <a:cs typeface="Times New Roman" pitchFamily="18" charset="0"/>
              </a:rPr>
              <a:t>Cercaria</a:t>
            </a:r>
            <a:r>
              <a:rPr lang="en-US" sz="3600" b="1" i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i="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rtl="0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i="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i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Anterior trunk    </a:t>
            </a:r>
          </a:p>
          <a:p>
            <a:pPr rtl="0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i="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i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Posterior tail</a:t>
            </a:r>
            <a:r>
              <a:rPr lang="en-US" sz="3600" b="1" i="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i="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i="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Leaving snail to </a:t>
            </a:r>
          </a:p>
          <a:p>
            <a:pPr rtl="0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i="0" dirty="0" smtClean="0">
                <a:latin typeface="Times New Roman" pitchFamily="18" charset="0"/>
                <a:cs typeface="Times New Roman" pitchFamily="18" charset="0"/>
              </a:rPr>
              <a:t>swim 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in water.</a:t>
            </a:r>
          </a:p>
          <a:p>
            <a:pPr rtl="0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en-US" sz="3200" i="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933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789885" y="-315515"/>
            <a:ext cx="4038600" cy="466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0" descr="Cercar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006307"/>
            <a:ext cx="3810000" cy="285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228600" y="228600"/>
            <a:ext cx="63246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>
              <a:defRPr/>
            </a:pPr>
            <a:r>
              <a:rPr lang="en-US" sz="4400" b="1" i="0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Fasciola</a:t>
            </a:r>
            <a:r>
              <a:rPr lang="en-US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hepatica</a:t>
            </a:r>
            <a:r>
              <a:rPr lang="en-US" sz="4000" b="1" i="0" dirty="0">
                <a:solidFill>
                  <a:srgbClr val="CC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rtl="0">
              <a:defRPr/>
            </a:pPr>
            <a:r>
              <a:rPr lang="en-US" sz="40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  </a:t>
            </a:r>
            <a:r>
              <a:rPr lang="en-US" sz="3200" b="1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3200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Metacercaria</a:t>
            </a:r>
            <a:r>
              <a:rPr lang="en-US" sz="32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rtl="0">
              <a:defRPr/>
            </a:pPr>
            <a:r>
              <a:rPr lang="en-US" sz="32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Globose</a:t>
            </a:r>
            <a:r>
              <a:rPr lang="en-US" sz="32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structures </a:t>
            </a:r>
          </a:p>
          <a:p>
            <a:pPr rtl="0">
              <a:defRPr/>
            </a:pPr>
            <a:r>
              <a:rPr lang="en-US" sz="32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Encysted on aquatic vegetation. </a:t>
            </a:r>
          </a:p>
        </p:txBody>
      </p:sp>
      <p:pic>
        <p:nvPicPr>
          <p:cNvPr id="10035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816225"/>
            <a:ext cx="472440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1" descr="Metacercari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429001"/>
            <a:ext cx="447724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32" descr="sporocy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2794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3" descr="Ra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286000"/>
            <a:ext cx="29718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0" name="Rectangle 35"/>
          <p:cNvSpPr>
            <a:spLocks noChangeArrowheads="1"/>
          </p:cNvSpPr>
          <p:nvPr/>
        </p:nvSpPr>
        <p:spPr bwMode="auto">
          <a:xfrm>
            <a:off x="7086600" y="3810000"/>
            <a:ext cx="205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i="0" dirty="0" err="1"/>
              <a:t>Rediae</a:t>
            </a:r>
            <a:endParaRPr lang="en-US" b="1" i="0" dirty="0"/>
          </a:p>
        </p:txBody>
      </p:sp>
      <p:pic>
        <p:nvPicPr>
          <p:cNvPr id="101381" name="Picture 37" descr="miraci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2" name="Text Box 38"/>
          <p:cNvSpPr txBox="1">
            <a:spLocks noChangeArrowheads="1"/>
          </p:cNvSpPr>
          <p:nvPr/>
        </p:nvSpPr>
        <p:spPr bwMode="auto">
          <a:xfrm>
            <a:off x="6858000" y="1828800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 err="1"/>
              <a:t>sporocysts</a:t>
            </a:r>
            <a:endParaRPr lang="en-US" b="1" i="0" dirty="0"/>
          </a:p>
        </p:txBody>
      </p:sp>
      <p:sp>
        <p:nvSpPr>
          <p:cNvPr id="101383" name="Text Box 39"/>
          <p:cNvSpPr txBox="1">
            <a:spLocks noChangeArrowheads="1"/>
          </p:cNvSpPr>
          <p:nvPr/>
        </p:nvSpPr>
        <p:spPr bwMode="auto">
          <a:xfrm>
            <a:off x="3124200" y="1828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 err="1"/>
              <a:t>Miracidium</a:t>
            </a:r>
            <a:r>
              <a:rPr lang="en-US" b="1" i="0" dirty="0"/>
              <a:t> </a:t>
            </a:r>
          </a:p>
        </p:txBody>
      </p:sp>
      <p:pic>
        <p:nvPicPr>
          <p:cNvPr id="101384" name="Picture 40" descr="Cercar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4038600"/>
            <a:ext cx="31242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5" name="Picture 41" descr="Metacercaria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962400"/>
            <a:ext cx="32004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6" name="Rectangle 42"/>
          <p:cNvSpPr>
            <a:spLocks noChangeArrowheads="1"/>
          </p:cNvSpPr>
          <p:nvPr/>
        </p:nvSpPr>
        <p:spPr bwMode="auto">
          <a:xfrm>
            <a:off x="5181600" y="58674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i="0" dirty="0" err="1"/>
              <a:t>Cercaria</a:t>
            </a:r>
            <a:endParaRPr lang="en-US" b="1" i="0" dirty="0"/>
          </a:p>
        </p:txBody>
      </p:sp>
      <p:sp>
        <p:nvSpPr>
          <p:cNvPr id="101387" name="Rectangle 43"/>
          <p:cNvSpPr>
            <a:spLocks noChangeArrowheads="1"/>
          </p:cNvSpPr>
          <p:nvPr/>
        </p:nvSpPr>
        <p:spPr bwMode="auto">
          <a:xfrm>
            <a:off x="228600" y="6096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i="0" dirty="0" err="1"/>
              <a:t>Metacercaria</a:t>
            </a:r>
            <a:endParaRPr lang="en-US" b="1" i="0" dirty="0"/>
          </a:p>
        </p:txBody>
      </p:sp>
      <p:sp>
        <p:nvSpPr>
          <p:cNvPr id="101388" name="Text Box 44"/>
          <p:cNvSpPr txBox="1">
            <a:spLocks noChangeArrowheads="1"/>
          </p:cNvSpPr>
          <p:nvPr/>
        </p:nvSpPr>
        <p:spPr bwMode="auto">
          <a:xfrm>
            <a:off x="838200" y="6334125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 dirty="0"/>
              <a:t>  </a:t>
            </a:r>
            <a:r>
              <a:rPr lang="en-US" sz="2400" b="1" i="0" dirty="0"/>
              <a:t>stages from </a:t>
            </a:r>
            <a:r>
              <a:rPr lang="en-US" sz="2400" b="1" dirty="0" err="1"/>
              <a:t>Fasciola</a:t>
            </a:r>
            <a:r>
              <a:rPr lang="en-US" sz="2400" b="1" dirty="0"/>
              <a:t> hepatica </a:t>
            </a:r>
            <a:r>
              <a:rPr lang="en-US" sz="2400" b="1" i="0" dirty="0"/>
              <a:t>life cycle </a:t>
            </a:r>
          </a:p>
        </p:txBody>
      </p:sp>
      <p:pic>
        <p:nvPicPr>
          <p:cNvPr id="13" name="Picture 14" descr="fasciola_h_egg1_dpd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3400"/>
            <a:ext cx="2057400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9"/>
          <p:cNvSpPr txBox="1">
            <a:spLocks noChangeArrowheads="1"/>
          </p:cNvSpPr>
          <p:nvPr/>
        </p:nvSpPr>
        <p:spPr bwMode="auto">
          <a:xfrm>
            <a:off x="228600" y="3200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 smtClean="0"/>
              <a:t>Egg  </a:t>
            </a:r>
            <a:endParaRPr lang="en-US" b="1" i="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1676400" y="2057400"/>
            <a:ext cx="1371600" cy="609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10800000" flipV="1">
            <a:off x="6019800" y="4114800"/>
            <a:ext cx="1371600" cy="1219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5400000">
            <a:off x="7239000" y="2590800"/>
            <a:ext cx="7620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648200" y="1828800"/>
            <a:ext cx="1600200" cy="76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6200000" flipV="1">
            <a:off x="419100" y="3848100"/>
            <a:ext cx="762000" cy="228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0800000" flipV="1">
            <a:off x="2819400" y="6021388"/>
            <a:ext cx="1524000" cy="746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F4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09600" y="457201"/>
          <a:ext cx="8153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57200" y="1447800"/>
            <a:ext cx="1905000" cy="414338"/>
          </a:xfrm>
          <a:prstGeom prst="rect">
            <a:avLst/>
          </a:prstGeom>
          <a:gradFill rotWithShape="0">
            <a:gsLst>
              <a:gs pos="0">
                <a:srgbClr val="F1D3D3"/>
              </a:gs>
              <a:gs pos="50000">
                <a:srgbClr val="E8B7B7"/>
              </a:gs>
              <a:gs pos="100000">
                <a:srgbClr val="F1D3D3"/>
              </a:gs>
            </a:gsLst>
            <a:lin ang="5400000" scaled="1"/>
          </a:gradFill>
          <a:ln w="12700">
            <a:solidFill>
              <a:srgbClr val="E8B7B7"/>
            </a:solidFill>
            <a:miter lim="800000"/>
            <a:headEnd/>
            <a:tailEnd/>
          </a:ln>
          <a:effectLst>
            <a:outerShdw dist="28398" dir="3806097" algn="ctr" rotWithShape="0">
              <a:srgbClr val="9C3232"/>
            </a:outerShdw>
          </a:effectLst>
        </p:spPr>
        <p:txBody>
          <a:bodyPr/>
          <a:lstStyle/>
          <a:p>
            <a:pPr rtl="0">
              <a:spcAft>
                <a:spcPts val="1000"/>
              </a:spcAft>
              <a:defRPr/>
            </a:pPr>
            <a:r>
              <a:rPr lang="en-US" sz="2400" b="1" dirty="0" err="1">
                <a:latin typeface="Times New Roman" pitchFamily="18" charset="0"/>
                <a:ea typeface="Arial" pitchFamily="34" charset="0"/>
              </a:rPr>
              <a:t>Schistosoma</a:t>
            </a:r>
            <a:endParaRPr lang="en-US" sz="2400" i="0" dirty="0"/>
          </a:p>
        </p:txBody>
      </p:sp>
      <p:sp>
        <p:nvSpPr>
          <p:cNvPr id="6" name="Arc 5"/>
          <p:cNvSpPr/>
          <p:nvPr/>
        </p:nvSpPr>
        <p:spPr>
          <a:xfrm rot="13428591">
            <a:off x="858838" y="846138"/>
            <a:ext cx="1219200" cy="2971800"/>
          </a:xfrm>
          <a:prstGeom prst="arc">
            <a:avLst>
              <a:gd name="adj1" fmla="val 16130111"/>
              <a:gd name="adj2" fmla="val 4558518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0"/>
            <a:ext cx="8773556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8800" b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Fasciola</a:t>
            </a:r>
            <a:r>
              <a:rPr lang="en-US" sz="8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hepatica</a:t>
            </a:r>
            <a:r>
              <a:rPr lang="en-US" sz="8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IQ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" descr="Life cycle of Fasciola hepa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 descr="Fasciola hepatica ad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422937" y="1086463"/>
            <a:ext cx="6844397" cy="469867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1143000"/>
            <a:ext cx="4419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buFont typeface="Wingdings" pitchFamily="2" charset="2"/>
              <a:buChar char="v"/>
            </a:pPr>
            <a:r>
              <a:rPr lang="en-US" sz="3200" b="1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large and broadly-</a:t>
            </a:r>
          </a:p>
          <a:p>
            <a:pPr rtl="0"/>
            <a:r>
              <a:rPr lang="en-US" sz="32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flattened, </a:t>
            </a:r>
          </a:p>
          <a:p>
            <a:pPr rtl="0">
              <a:buFont typeface="Wingdings" pitchFamily="2" charset="2"/>
              <a:buChar char="v"/>
            </a:pPr>
            <a:r>
              <a:rPr lang="en-US" sz="3200" b="1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measuring up to </a:t>
            </a:r>
          </a:p>
          <a:p>
            <a:pPr rtl="0"/>
            <a:r>
              <a:rPr lang="en-US" sz="3200" b="1" i="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30 mm long and 15 </a:t>
            </a:r>
          </a:p>
          <a:p>
            <a:pPr rtl="0"/>
            <a:r>
              <a:rPr lang="en-US" sz="3200" b="1" i="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mm wide.  </a:t>
            </a:r>
          </a:p>
          <a:p>
            <a:pPr rtl="0">
              <a:buFont typeface="Wingdings" pitchFamily="2" charset="2"/>
              <a:buChar char="v"/>
            </a:pPr>
            <a:r>
              <a:rPr lang="en-US" sz="3200" b="1" i="0" dirty="0" smtClean="0">
                <a:latin typeface="Times New Roman" pitchFamily="18" charset="0"/>
                <a:cs typeface="Times New Roman" pitchFamily="18" charset="0"/>
              </a:rPr>
              <a:t>The anterior end is </a:t>
            </a:r>
          </a:p>
          <a:p>
            <a:pPr rtl="0"/>
            <a:r>
              <a:rPr lang="en-US" sz="3200" b="1" i="0" dirty="0" smtClean="0">
                <a:latin typeface="Times New Roman" pitchFamily="18" charset="0"/>
                <a:cs typeface="Times New Roman" pitchFamily="18" charset="0"/>
              </a:rPr>
              <a:t>     cone-shaped.</a:t>
            </a:r>
          </a:p>
          <a:p>
            <a:pPr lvl="0" rtl="0">
              <a:buFont typeface="Wingdings" pitchFamily="2" charset="2"/>
              <a:buChar char="v"/>
            </a:pPr>
            <a:r>
              <a:rPr lang="en-US" sz="3200" b="1" i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Extensive branching </a:t>
            </a:r>
          </a:p>
          <a:p>
            <a:pPr lvl="0" rtl="0"/>
            <a:r>
              <a:rPr lang="en-US" sz="3200" b="1" i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of: intestinal </a:t>
            </a:r>
            <a:r>
              <a:rPr lang="en-US" sz="3200" b="1" i="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ceca</a:t>
            </a:r>
            <a:r>
              <a:rPr lang="en-US" sz="3200" b="1" i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lvl="0" rtl="0"/>
            <a:r>
              <a:rPr lang="en-US" sz="3200" b="1" i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testes and </a:t>
            </a:r>
            <a:r>
              <a:rPr lang="en-US" sz="3200" b="1" i="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vitelline</a:t>
            </a:r>
            <a:r>
              <a:rPr lang="en-US" sz="3200" b="1" i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rtl="0"/>
            <a:r>
              <a:rPr lang="en-US" sz="3200" b="1" i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follicles.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"/>
            <a:ext cx="487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defRPr/>
            </a:pPr>
            <a:r>
              <a:rPr lang="en-US" sz="4000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Fasciola</a:t>
            </a:r>
            <a:r>
              <a:rPr lang="en-US" sz="4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hepatica </a:t>
            </a:r>
          </a:p>
          <a:p>
            <a:pPr rtl="0">
              <a:defRPr/>
            </a:pPr>
            <a:r>
              <a:rPr lang="en-US" sz="4000" b="1" dirty="0" smtClean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i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A. Adult: </a:t>
            </a:r>
            <a:endParaRPr lang="en-US" sz="40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 descr="1)fasciola hepatica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9752" y="0"/>
            <a:ext cx="482424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asciola hepatica adu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914399" y="914398"/>
            <a:ext cx="6172201" cy="4343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0" descr="Trem054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r="4626"/>
          <a:stretch>
            <a:fillRect/>
          </a:stretch>
        </p:blipFill>
        <p:spPr>
          <a:xfrm>
            <a:off x="4343400" y="1219200"/>
            <a:ext cx="2587625" cy="4038600"/>
          </a:xfrm>
          <a:noFill/>
        </p:spPr>
      </p:pic>
      <p:pic>
        <p:nvPicPr>
          <p:cNvPr id="10243" name="Picture 31" descr="Fasciola hepatica Adul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7063" y="1219200"/>
            <a:ext cx="21669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32"/>
          <p:cNvSpPr>
            <a:spLocks noChangeArrowheads="1"/>
          </p:cNvSpPr>
          <p:nvPr/>
        </p:nvSpPr>
        <p:spPr bwMode="auto">
          <a:xfrm>
            <a:off x="3200400" y="1524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/>
              <a:t>Fasciola</a:t>
            </a:r>
            <a:r>
              <a:rPr lang="en-US" sz="3600" b="1" dirty="0"/>
              <a:t> hepatica </a:t>
            </a:r>
            <a:r>
              <a:rPr lang="en-US" sz="3600" b="1" dirty="0" smtClean="0"/>
              <a:t>  </a:t>
            </a:r>
            <a:r>
              <a:rPr lang="en-US" sz="3600" b="1" i="0" dirty="0" smtClean="0"/>
              <a:t>A:</a:t>
            </a:r>
            <a:r>
              <a:rPr lang="en-US" sz="3600" b="1" dirty="0" smtClean="0"/>
              <a:t> </a:t>
            </a:r>
            <a:r>
              <a:rPr lang="en-US" sz="3600" b="1" i="0" dirty="0" smtClean="0"/>
              <a:t>Adult</a:t>
            </a:r>
            <a:endParaRPr lang="en-US" sz="3600" b="1" i="0" dirty="0"/>
          </a:p>
        </p:txBody>
      </p:sp>
      <p:pic>
        <p:nvPicPr>
          <p:cNvPr id="10245" name="Picture 33" descr="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219200"/>
            <a:ext cx="3476625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34"/>
          <p:cNvSpPr txBox="1">
            <a:spLocks noChangeArrowheads="1"/>
          </p:cNvSpPr>
          <p:nvPr/>
        </p:nvSpPr>
        <p:spPr bwMode="auto">
          <a:xfrm>
            <a:off x="304800" y="54102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3200" b="1" dirty="0" err="1" smtClean="0"/>
              <a:t>Fasciola</a:t>
            </a:r>
            <a:r>
              <a:rPr lang="en-US" sz="3200" b="1" dirty="0" smtClean="0"/>
              <a:t> </a:t>
            </a:r>
            <a:r>
              <a:rPr lang="en-US" sz="3200" b="1" dirty="0"/>
              <a:t>hepatica </a:t>
            </a:r>
            <a:r>
              <a:rPr lang="en-US" sz="3200" b="1" i="0" dirty="0"/>
              <a:t>Adult 20 – 30 mm L. X 8 – 13 mm </a:t>
            </a:r>
            <a:r>
              <a:rPr lang="en-US" sz="3200" b="1" i="0" dirty="0" smtClean="0"/>
              <a:t>B,  </a:t>
            </a:r>
            <a:r>
              <a:rPr lang="en-US" sz="3200" b="1" i="0" dirty="0"/>
              <a:t>( grey – brown )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6119813" y="4267200"/>
            <a:ext cx="30241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/>
              <a:t>Carmine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381000"/>
            <a:ext cx="6019800" cy="5943600"/>
          </a:xfrm>
        </p:spPr>
        <p:txBody>
          <a:bodyPr/>
          <a:lstStyle/>
          <a:p>
            <a:pPr algn="l" rtl="0" eaLnBrk="1" hangingPunct="1">
              <a:buFont typeface="Arial" charset="0"/>
              <a:buNone/>
              <a:defRPr/>
            </a:pPr>
            <a:r>
              <a:rPr lang="en-US" sz="4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Fasciola</a:t>
            </a:r>
            <a:r>
              <a:rPr lang="en-US" sz="4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hepatica</a:t>
            </a:r>
            <a:r>
              <a:rPr lang="en-US" sz="4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B-Ovum</a:t>
            </a:r>
          </a:p>
          <a:p>
            <a:pPr algn="l" rtl="0" eaLnBrk="1" hangingPunct="1">
              <a:buFont typeface="Arial" charset="0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Large ,</a:t>
            </a:r>
          </a:p>
          <a:p>
            <a:pPr algn="l" rtl="0" eaLnBrk="1" hangingPunct="1">
              <a:buFont typeface="Arial" charset="0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Single celled   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Unembryonated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buFont typeface="Arial" charset="0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with operculum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dirty="0" smtClean="0"/>
          </a:p>
        </p:txBody>
      </p:sp>
      <p:pic>
        <p:nvPicPr>
          <p:cNvPr id="253954" name="Picture 2" descr="Fasciola hepatica e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089" y="1219200"/>
            <a:ext cx="4640911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4" descr="fasciola_h_egg1_dpd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4983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17" descr="Fasciola hepatica E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316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6" name="Picture 2" descr="Fasciola hepatica eg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5908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3625</TotalTime>
  <Words>241</Words>
  <Application>Microsoft Office PowerPoint</Application>
  <PresentationFormat>عرض على الشاشة (3:4)‏</PresentationFormat>
  <Paragraphs>67</Paragraphs>
  <Slides>14</Slides>
  <Notes>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Default Design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SUROOR</dc:creator>
  <cp:lastModifiedBy>Owner</cp:lastModifiedBy>
  <cp:revision>318</cp:revision>
  <cp:lastPrinted>1601-01-01T00:00:00Z</cp:lastPrinted>
  <dcterms:created xsi:type="dcterms:W3CDTF">1601-01-01T00:00:00Z</dcterms:created>
  <dcterms:modified xsi:type="dcterms:W3CDTF">2019-10-31T11:29:59Z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