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EAR </a:t>
            </a:r>
          </a:p>
          <a:p>
            <a:endParaRPr lang="en-US" dirty="0" smtClean="0"/>
          </a:p>
        </p:txBody>
      </p:sp>
      <p:pic>
        <p:nvPicPr>
          <p:cNvPr id="1027" name="Picture 3" descr="C:\Users\hp\Desktop\the-ear-auditory-pathway-and-olfactory-pathway-1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1"/>
            <a:ext cx="8305800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pPr rtl="1"/>
            <a:r>
              <a:rPr lang="en-GB" sz="2000" b="1" dirty="0" smtClean="0"/>
              <a:t>2. Membranous Labyrinth: comprises of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2000" b="1" dirty="0" smtClean="0"/>
              <a:t>    A. Membranous SCCs, B. Utricle &amp; </a:t>
            </a:r>
            <a:r>
              <a:rPr lang="en-GB" sz="2000" b="1" dirty="0" err="1" smtClean="0"/>
              <a:t>Saccule</a:t>
            </a:r>
            <a:r>
              <a:rPr lang="en-GB" sz="2000" b="1" dirty="0" smtClean="0"/>
              <a:t> , C. Cochlear Duct </a:t>
            </a:r>
            <a:r>
              <a:rPr lang="en-GB" sz="2000" b="1" smtClean="0"/>
              <a:t>– </a:t>
            </a:r>
            <a:r>
              <a:rPr lang="en-GB" sz="2000" b="1" smtClean="0"/>
              <a:t>triangular </a:t>
            </a:r>
            <a:r>
              <a:rPr lang="en-GB" sz="2000" b="1" dirty="0" smtClean="0"/>
              <a:t>in cross section ( Organ of </a:t>
            </a:r>
            <a:r>
              <a:rPr lang="en-GB" sz="2000" b="1" dirty="0" err="1" smtClean="0"/>
              <a:t>Corti</a:t>
            </a:r>
            <a:r>
              <a:rPr lang="en-GB" sz="2000" b="1" dirty="0" smtClean="0"/>
              <a:t> ), D. </a:t>
            </a:r>
            <a:r>
              <a:rPr lang="en-GB" sz="2000" b="1" dirty="0" err="1" smtClean="0"/>
              <a:t>Endolymphatic</a:t>
            </a:r>
            <a:r>
              <a:rPr lang="en-GB" sz="2000" b="1" dirty="0" smtClean="0"/>
              <a:t>  Duct  &amp; Sac ,</a:t>
            </a:r>
            <a:br>
              <a:rPr lang="en-GB" sz="2000" b="1" dirty="0" smtClean="0"/>
            </a:br>
            <a:r>
              <a:rPr lang="en-GB" sz="2000" b="1" dirty="0" smtClean="0"/>
              <a:t>E. </a:t>
            </a:r>
            <a:r>
              <a:rPr lang="en-GB" sz="2000" b="1" dirty="0" err="1" smtClean="0"/>
              <a:t>Ductus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Reuniens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9218" name="Picture 2" descr="C:\Users\hp\Desktop\eye-and-ear.0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7772399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 of </a:t>
            </a:r>
            <a:r>
              <a:rPr lang="en-US" dirty="0" err="1" smtClean="0"/>
              <a:t>corti</a:t>
            </a:r>
            <a:endParaRPr lang="en-US" dirty="0"/>
          </a:p>
        </p:txBody>
      </p:sp>
      <p:pic>
        <p:nvPicPr>
          <p:cNvPr id="10242" name="Picture 2" descr="C:\Users\hp\Desktop\50_08bCochlea-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67818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Hearing </a:t>
            </a:r>
            <a:endParaRPr lang="en-US"/>
          </a:p>
        </p:txBody>
      </p:sp>
      <p:pic>
        <p:nvPicPr>
          <p:cNvPr id="11266" name="Picture 2" descr="C:\Users\hp\Desktop\biol_02_img02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0856" y="1600200"/>
            <a:ext cx="540228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Auricle: helix, </a:t>
            </a:r>
            <a:r>
              <a:rPr lang="en-GB" b="1" dirty="0" err="1" smtClean="0"/>
              <a:t>crus</a:t>
            </a:r>
            <a:r>
              <a:rPr lang="en-GB" b="1" dirty="0" smtClean="0"/>
              <a:t> of helix, tragus, lobule, </a:t>
            </a:r>
            <a:r>
              <a:rPr lang="en-GB" b="1" dirty="0" err="1" smtClean="0"/>
              <a:t>antihelix</a:t>
            </a:r>
            <a:r>
              <a:rPr lang="en-GB" b="1" dirty="0" smtClean="0"/>
              <a:t>, triangular </a:t>
            </a:r>
            <a:r>
              <a:rPr lang="en-US" b="1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      </a:t>
            </a:r>
            <a:r>
              <a:rPr lang="en-GB" b="1" dirty="0" err="1" smtClean="0"/>
              <a:t>fossa</a:t>
            </a:r>
            <a:r>
              <a:rPr lang="en-GB" b="1" dirty="0" smtClean="0"/>
              <a:t>, </a:t>
            </a:r>
            <a:r>
              <a:rPr lang="en-GB" b="1" dirty="0" err="1" smtClean="0"/>
              <a:t>antitragus</a:t>
            </a:r>
            <a:r>
              <a:rPr lang="en-GB" b="1" dirty="0" smtClean="0"/>
              <a:t>, </a:t>
            </a:r>
            <a:r>
              <a:rPr lang="en-GB" b="1" dirty="0" err="1" smtClean="0"/>
              <a:t>concha</a:t>
            </a:r>
            <a:r>
              <a:rPr lang="en-US" b="1" dirty="0" smtClean="0"/>
              <a:t>, </a:t>
            </a:r>
            <a:r>
              <a:rPr lang="en-GB" b="1" dirty="0" smtClean="0"/>
              <a:t>Ext. aud. Canal opening</a:t>
            </a:r>
            <a:endParaRPr lang="en-US" dirty="0"/>
          </a:p>
        </p:txBody>
      </p:sp>
      <p:pic>
        <p:nvPicPr>
          <p:cNvPr id="2050" name="Picture 2" descr="C:\Users\hp\Desktop\Pinn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590800"/>
            <a:ext cx="5791200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rmAutofit/>
          </a:bodyPr>
          <a:lstStyle/>
          <a:p>
            <a:pPr rtl="1"/>
            <a:r>
              <a:rPr lang="en-US" b="1" dirty="0" smtClean="0"/>
              <a:t> </a:t>
            </a:r>
            <a:r>
              <a:rPr lang="en-GB" sz="1600" b="1" dirty="0" smtClean="0"/>
              <a:t>The External Auditory Canal (EAC): 24 mm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GB" sz="1600" b="1" dirty="0" smtClean="0"/>
              <a:t>       1-Outer 1/3: Cartilaginous part: hair follicles, sebaceous glands,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GB" sz="1600" b="1" dirty="0" smtClean="0"/>
              <a:t>                           </a:t>
            </a:r>
            <a:r>
              <a:rPr lang="en-GB" sz="1600" b="1" dirty="0" err="1" smtClean="0"/>
              <a:t>cerumen</a:t>
            </a:r>
            <a:r>
              <a:rPr lang="en-GB" sz="1600" b="1" dirty="0" smtClean="0"/>
              <a:t> glands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GB" sz="1600" b="1" dirty="0" smtClean="0"/>
              <a:t>          The wax: is hydrophobic, acidic &amp; with antibacterial properties,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GB" sz="1600" b="1" dirty="0" smtClean="0"/>
              <a:t>          the epithelium of the EAC has the capacity to migrate.       2- Inner 2/3: </a:t>
            </a:r>
            <a:r>
              <a:rPr lang="en-GB" sz="1600" b="1" smtClean="0"/>
              <a:t>Bony part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pic>
        <p:nvPicPr>
          <p:cNvPr id="3074" name="Picture 2" descr="C:\Users\hp\Desktop\Fig-2.-Outer-Ear-E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0"/>
            <a:ext cx="70104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b="1" dirty="0" smtClean="0"/>
              <a:t>THE TYMPANIC MEMBRANE (TM)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8" name="Picture 2" descr="C:\Users\hp\Desktop\basic-human-ear-anatomy-and-physiology-external-ear-and-tympanic-membrane-14FCD3D27354F343B35 - Cop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60960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en-GB" b="1" u="sng" dirty="0" smtClean="0"/>
              <a:t>NERVE SUPPLY OF EXTERNAL EAR</a:t>
            </a:r>
            <a:r>
              <a:rPr lang="en-GB" b="1" dirty="0" smtClean="0"/>
              <a:t>:</a:t>
            </a:r>
            <a:endParaRPr lang="en-US" dirty="0" smtClean="0"/>
          </a:p>
          <a:p>
            <a:pPr rtl="1"/>
            <a:r>
              <a:rPr lang="en-GB" b="1" dirty="0" smtClean="0"/>
              <a:t>1. </a:t>
            </a:r>
            <a:r>
              <a:rPr lang="en-GB" b="1" dirty="0" err="1" smtClean="0"/>
              <a:t>Auriculo</a:t>
            </a:r>
            <a:r>
              <a:rPr lang="en-GB" b="1" dirty="0" smtClean="0"/>
              <a:t>-temporal nerve (V3)</a:t>
            </a:r>
            <a:endParaRPr lang="en-US" dirty="0" smtClean="0"/>
          </a:p>
          <a:p>
            <a:pPr rtl="1"/>
            <a:r>
              <a:rPr lang="en-GB" b="1" dirty="0" smtClean="0"/>
              <a:t>2. Greater Auricular (C2, 3) </a:t>
            </a:r>
            <a:endParaRPr lang="en-US" dirty="0" smtClean="0"/>
          </a:p>
          <a:p>
            <a:pPr rtl="1"/>
            <a:r>
              <a:rPr lang="en-GB" b="1" dirty="0" smtClean="0"/>
              <a:t>3. Lesser Occipital (C2 )</a:t>
            </a:r>
            <a:endParaRPr lang="en-US" dirty="0" smtClean="0"/>
          </a:p>
          <a:p>
            <a:pPr rtl="1"/>
            <a:r>
              <a:rPr lang="ar-IQ" b="1" dirty="0" smtClean="0"/>
              <a:t> </a:t>
            </a:r>
            <a:r>
              <a:rPr lang="en-GB" b="1" dirty="0" smtClean="0"/>
              <a:t>4. Arnold`s nerve (X) </a:t>
            </a:r>
            <a:endParaRPr lang="en-US" dirty="0" smtClean="0"/>
          </a:p>
          <a:p>
            <a:pPr rtl="1"/>
            <a:r>
              <a:rPr lang="ar-IQ" b="1" dirty="0" smtClean="0"/>
              <a:t> </a:t>
            </a:r>
            <a:r>
              <a:rPr lang="en-GB" b="1" dirty="0" smtClean="0"/>
              <a:t>5. Facial nerve (sensory twigs)</a:t>
            </a:r>
            <a:endParaRPr lang="en-US" dirty="0" smtClean="0"/>
          </a:p>
          <a:p>
            <a:pPr rtl="1"/>
            <a:r>
              <a:rPr lang="en-GB" b="1" u="sng" dirty="0" smtClean="0"/>
              <a:t>BLOOD SUPPLY OF EXTERNAL EAR</a:t>
            </a:r>
            <a:r>
              <a:rPr lang="en-GB" b="1" dirty="0" smtClean="0"/>
              <a:t>: branches of external carotid artery</a:t>
            </a:r>
            <a:endParaRPr lang="en-US" dirty="0" smtClean="0"/>
          </a:p>
          <a:p>
            <a:pPr rtl="1"/>
            <a:r>
              <a:rPr lang="en-GB" b="1" dirty="0" smtClean="0"/>
              <a:t>Venous drainage: to posterior auricular &amp; superficial temporal veins</a:t>
            </a:r>
            <a:endParaRPr lang="en-US" dirty="0" smtClean="0"/>
          </a:p>
          <a:p>
            <a:pPr rtl="1"/>
            <a:r>
              <a:rPr lang="en-GB" b="1" u="sng" dirty="0" smtClean="0"/>
              <a:t>Lymphatic drainage</a:t>
            </a:r>
            <a:r>
              <a:rPr lang="en-GB" b="1" dirty="0" smtClean="0"/>
              <a:t>: to pre-auricular, infra-auricular &amp; mastoid lymph nodes.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1"/>
            <a:r>
              <a:rPr lang="en-US" b="1" dirty="0" smtClean="0"/>
              <a:t> </a:t>
            </a:r>
            <a:endParaRPr lang="en-US" dirty="0" smtClean="0"/>
          </a:p>
          <a:p>
            <a:pPr rtl="1"/>
            <a:r>
              <a:rPr lang="en-GB" b="1" u="sng" dirty="0" smtClean="0"/>
              <a:t>THE MIDDLE EAR CLEFT</a:t>
            </a:r>
            <a:endParaRPr lang="en-US" dirty="0" smtClean="0"/>
          </a:p>
          <a:p>
            <a:pPr rtl="1"/>
            <a:r>
              <a:rPr lang="en-GB" b="1" dirty="0" smtClean="0"/>
              <a:t> Comprises of:</a:t>
            </a:r>
            <a:endParaRPr lang="en-US" dirty="0" smtClean="0"/>
          </a:p>
          <a:p>
            <a:pPr rtl="1"/>
            <a:r>
              <a:rPr lang="en-GB" b="1" dirty="0" smtClean="0"/>
              <a:t>  1. Middle Ear Proper</a:t>
            </a:r>
            <a:endParaRPr lang="en-US" dirty="0" smtClean="0"/>
          </a:p>
          <a:p>
            <a:pPr rtl="1"/>
            <a:r>
              <a:rPr lang="en-GB" b="1" dirty="0" smtClean="0"/>
              <a:t>  2. </a:t>
            </a:r>
            <a:r>
              <a:rPr lang="en-GB" b="1" dirty="0" err="1" smtClean="0"/>
              <a:t>Aditus</a:t>
            </a:r>
            <a:r>
              <a:rPr lang="en-GB" b="1" dirty="0" smtClean="0"/>
              <a:t> &amp; Mastoid </a:t>
            </a:r>
            <a:r>
              <a:rPr lang="en-GB" b="1" dirty="0" err="1" smtClean="0"/>
              <a:t>Antrum</a:t>
            </a:r>
            <a:r>
              <a:rPr lang="en-GB" b="1" dirty="0" smtClean="0"/>
              <a:t> and Mastoid air cells</a:t>
            </a:r>
            <a:endParaRPr lang="en-US" dirty="0" smtClean="0"/>
          </a:p>
          <a:p>
            <a:pPr rtl="1"/>
            <a:r>
              <a:rPr lang="en-GB" b="1" dirty="0" smtClean="0"/>
              <a:t>  3. Eustachian Tube</a:t>
            </a:r>
            <a:endParaRPr lang="en-US" dirty="0" smtClean="0"/>
          </a:p>
          <a:p>
            <a:pPr rtl="1"/>
            <a:r>
              <a:rPr lang="en-GB" b="1" dirty="0" smtClean="0"/>
              <a:t>      Upper 1/3:  Bony</a:t>
            </a:r>
            <a:endParaRPr lang="en-US" dirty="0" smtClean="0"/>
          </a:p>
          <a:p>
            <a:pPr rtl="1"/>
            <a:r>
              <a:rPr lang="en-GB" b="1" dirty="0" smtClean="0"/>
              <a:t>      Lower 2/3:  Cartilaginous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pPr algn="l" rtl="1"/>
            <a:r>
              <a:rPr lang="en-GB" sz="2200" b="1" u="sng" dirty="0" smtClean="0"/>
              <a:t>THE MIDDLE EAR PROPER</a:t>
            </a:r>
            <a:r>
              <a:rPr lang="en-GB" sz="2200" b="1" dirty="0" smtClean="0"/>
              <a:t>: a box of 6 walls, is an air-containing space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b="1" dirty="0" smtClean="0"/>
              <a:t>         </a:t>
            </a:r>
            <a:r>
              <a:rPr lang="en-GB" sz="2200" b="1" dirty="0" smtClean="0"/>
              <a:t>with bony walls  except laterally by TM.  </a:t>
            </a:r>
            <a:br>
              <a:rPr lang="en-GB" sz="2200" b="1" dirty="0" smtClean="0"/>
            </a:br>
            <a:r>
              <a:rPr lang="en-GB" sz="2200" b="1" dirty="0" smtClean="0"/>
              <a:t>Lateral, medial, anterior, posterior, superior, inferior </a:t>
            </a:r>
            <a:r>
              <a:rPr lang="en-GB" sz="2200" b="1" dirty="0" err="1" smtClean="0"/>
              <a:t>boundieries</a:t>
            </a:r>
            <a:r>
              <a:rPr lang="en-GB" sz="2200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122" name="Picture 2" descr="C:\Users\hp\Desktop\auditory-processin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6850" y="1691480"/>
            <a:ext cx="6210300" cy="51665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rtl="1"/>
            <a:r>
              <a:rPr lang="en-GB" b="1" u="sng" dirty="0" smtClean="0"/>
              <a:t>Sensory nerve supply of the middle ear</a:t>
            </a:r>
            <a:r>
              <a:rPr lang="en-GB" b="1" dirty="0" smtClean="0"/>
              <a:t>:</a:t>
            </a:r>
            <a:endParaRPr lang="en-US" dirty="0" smtClean="0"/>
          </a:p>
          <a:p>
            <a:pPr rtl="1"/>
            <a:r>
              <a:rPr lang="en-GB" b="1" dirty="0" smtClean="0"/>
              <a:t>     </a:t>
            </a:r>
            <a:r>
              <a:rPr lang="en-GB" b="1" dirty="0" err="1" smtClean="0"/>
              <a:t>Jocobson`s</a:t>
            </a:r>
            <a:r>
              <a:rPr lang="en-GB" b="1" dirty="0" smtClean="0"/>
              <a:t> nerve, a branch of IX (</a:t>
            </a:r>
            <a:r>
              <a:rPr lang="en-GB" b="1" dirty="0" err="1" smtClean="0"/>
              <a:t>Glossopharyngeal</a:t>
            </a:r>
            <a:r>
              <a:rPr lang="en-GB" b="1" dirty="0" smtClean="0"/>
              <a:t> nerve), </a:t>
            </a:r>
            <a:endParaRPr lang="en-US" dirty="0" smtClean="0"/>
          </a:p>
          <a:p>
            <a:pPr rtl="1"/>
            <a:r>
              <a:rPr lang="ar-IQ" b="1" dirty="0" smtClean="0"/>
              <a:t> </a:t>
            </a:r>
            <a:r>
              <a:rPr lang="en-GB" b="1" u="sng" dirty="0" smtClean="0"/>
              <a:t>Motor supply of middle ear muscles</a:t>
            </a:r>
            <a:r>
              <a:rPr lang="en-GB" b="1" dirty="0" smtClean="0"/>
              <a:t>: by V &amp; VII cranial nerves.</a:t>
            </a:r>
            <a:endParaRPr lang="en-US" dirty="0" smtClean="0"/>
          </a:p>
          <a:p>
            <a:pPr rtl="1"/>
            <a:r>
              <a:rPr lang="en-GB" b="1" u="sng" dirty="0" smtClean="0"/>
              <a:t> Arterial supply of middle ear</a:t>
            </a:r>
            <a:r>
              <a:rPr lang="en-GB" b="1" dirty="0" smtClean="0"/>
              <a:t>: from branches of external &amp; internal carotid arteries</a:t>
            </a:r>
            <a:endParaRPr lang="en-US" dirty="0" smtClean="0"/>
          </a:p>
          <a:p>
            <a:pPr rtl="1"/>
            <a:r>
              <a:rPr lang="ar-IQ" b="1" dirty="0" smtClean="0"/>
              <a:t> </a:t>
            </a:r>
            <a:r>
              <a:rPr lang="en-GB" b="1" u="sng" dirty="0" smtClean="0"/>
              <a:t>Venous drainage</a:t>
            </a:r>
            <a:r>
              <a:rPr lang="en-GB" b="1" dirty="0" smtClean="0"/>
              <a:t>: to </a:t>
            </a:r>
            <a:r>
              <a:rPr lang="en-GB" b="1" dirty="0" err="1" smtClean="0"/>
              <a:t>pterygoid</a:t>
            </a:r>
            <a:r>
              <a:rPr lang="en-GB" b="1" dirty="0" smtClean="0"/>
              <a:t> plexus or superior </a:t>
            </a:r>
            <a:r>
              <a:rPr lang="en-GB" b="1" dirty="0" err="1" smtClean="0"/>
              <a:t>petrosal</a:t>
            </a:r>
            <a:r>
              <a:rPr lang="en-GB" b="1" dirty="0" smtClean="0"/>
              <a:t> </a:t>
            </a:r>
            <a:endParaRPr lang="en-US" dirty="0" smtClean="0"/>
          </a:p>
          <a:p>
            <a:pPr rtl="1"/>
            <a:r>
              <a:rPr lang="en-GB" b="1" dirty="0" smtClean="0"/>
              <a:t>        sinus</a:t>
            </a:r>
            <a:endParaRPr lang="en-US" dirty="0" smtClean="0"/>
          </a:p>
          <a:p>
            <a:pPr rtl="1"/>
            <a:r>
              <a:rPr lang="ar-IQ" b="1" dirty="0" smtClean="0"/>
              <a:t> </a:t>
            </a:r>
            <a:r>
              <a:rPr lang="en-GB" b="1" u="sng" dirty="0" err="1" smtClean="0"/>
              <a:t>Lymphatics</a:t>
            </a:r>
            <a:r>
              <a:rPr lang="en-GB" b="1" dirty="0" smtClean="0"/>
              <a:t>: to retropharyngeal lymph node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09600"/>
          </a:xfrm>
        </p:spPr>
        <p:txBody>
          <a:bodyPr>
            <a:normAutofit fontScale="90000"/>
          </a:bodyPr>
          <a:lstStyle/>
          <a:p>
            <a:pPr rtl="1"/>
            <a:r>
              <a:rPr lang="en-GB" sz="2700" b="1" dirty="0" smtClean="0"/>
              <a:t>Inner ear</a:t>
            </a:r>
            <a:br>
              <a:rPr lang="en-GB" sz="2700" b="1" dirty="0" smtClean="0"/>
            </a:br>
            <a:r>
              <a:rPr lang="en-GB" sz="2700" b="1" dirty="0" smtClean="0"/>
              <a:t>1. Bony Labyrinth :comprises of  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GB" sz="2700" b="1" dirty="0" smtClean="0"/>
              <a:t>   A. Bony Semicircular Canals (SCCs) , B. vestibule, C. Cochlea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7170" name="Picture 2" descr="C:\Users\hp\Desktop\auditory-processin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8077200" cy="5181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210</Words>
  <Application>Microsoft Office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</vt:lpstr>
      <vt:lpstr>The Auricle: helix, crus of helix, tragus, lobule, antihelix, triangular           fossa, antitragus, concha, Ext. aud. Canal opening</vt:lpstr>
      <vt:lpstr> The External Auditory Canal (EAC): 24 mm         1-Outer 1/3: Cartilaginous part: hair follicles, sebaceous glands,                             cerumen glands           The wax: is hydrophobic, acidic &amp; with antibacterial properties,           the epithelium of the EAC has the capacity to migrate.       2- Inner 2/3: Bony part  </vt:lpstr>
      <vt:lpstr>THE TYMPANIC MEMBRANE (TM) </vt:lpstr>
      <vt:lpstr>PowerPoint Presentation</vt:lpstr>
      <vt:lpstr>PowerPoint Presentation</vt:lpstr>
      <vt:lpstr>THE MIDDLE EAR PROPER: a box of 6 walls, is an air-containing space          with bony walls  except laterally by TM.   Lateral, medial, anterior, posterior, superior, inferior boundieries  </vt:lpstr>
      <vt:lpstr>PowerPoint Presentation</vt:lpstr>
      <vt:lpstr>Inner ear 1. Bony Labyrinth :comprises of       A. Bony Semicircular Canals (SCCs) , B. vestibule, C. Cochlea   </vt:lpstr>
      <vt:lpstr>2. Membranous Labyrinth: comprises of     A. Membranous SCCs, B. Utricle &amp; Saccule , C. Cochlear Duct – triangular in cross section ( Organ of Corti ), D. Endolymphatic  Duct  &amp; Sac , E. Ductus Reuniens </vt:lpstr>
      <vt:lpstr>Organ of corti</vt:lpstr>
      <vt:lpstr>Hearing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hp</dc:creator>
  <cp:lastModifiedBy>lenovo</cp:lastModifiedBy>
  <cp:revision>14</cp:revision>
  <dcterms:created xsi:type="dcterms:W3CDTF">2006-08-16T00:00:00Z</dcterms:created>
  <dcterms:modified xsi:type="dcterms:W3CDTF">2019-02-11T15:11:18Z</dcterms:modified>
</cp:coreProperties>
</file>