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05001"/>
            <a:ext cx="8458200" cy="4170786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NEOPLASMS OF THE PERITONEUM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 </a:t>
            </a:r>
            <a:r>
              <a:rPr lang="en-US" dirty="0" err="1" smtClean="0"/>
              <a:t>Dr</a:t>
            </a:r>
            <a:r>
              <a:rPr lang="en-US" dirty="0" smtClean="0"/>
              <a:t> Mustafa Usama </a:t>
            </a:r>
          </a:p>
          <a:p>
            <a:pPr algn="ctr"/>
            <a:r>
              <a:rPr lang="en-US" dirty="0" smtClean="0"/>
              <a:t>General and laparoscopic surgeon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Chylolymphatic</a:t>
            </a:r>
            <a:r>
              <a:rPr lang="en-US" dirty="0" smtClean="0"/>
              <a:t> cyst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most common variety, probably arising in congenitally misplaced lymphatic tissue.</a:t>
            </a:r>
          </a:p>
          <a:p>
            <a:r>
              <a:rPr lang="en-US" dirty="0" smtClean="0"/>
              <a:t>The thin wall of the cyst, which is composed of connective tissue lined by flat endothelium</a:t>
            </a:r>
          </a:p>
          <a:p>
            <a:r>
              <a:rPr lang="en-US" dirty="0" err="1" smtClean="0"/>
              <a:t>enucleation</a:t>
            </a:r>
            <a:r>
              <a:rPr lang="en-US" dirty="0" smtClean="0"/>
              <a:t> is possible without the need for resection of gut.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Enterogenous</a:t>
            </a:r>
            <a:r>
              <a:rPr lang="en-US" sz="4400" dirty="0" smtClean="0"/>
              <a:t> cysts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These are believed to be derived either from a </a:t>
            </a:r>
            <a:r>
              <a:rPr lang="en-US" dirty="0" err="1" smtClean="0"/>
              <a:t>diverticulum</a:t>
            </a:r>
            <a:r>
              <a:rPr lang="en-US" dirty="0" smtClean="0"/>
              <a:t> of the mesenteric border of the intestine that has become sequestrated from the intestinal canal during embryonic life or from a duplication of the intestine .</a:t>
            </a:r>
          </a:p>
          <a:p>
            <a:r>
              <a:rPr lang="en-US" dirty="0" smtClean="0"/>
              <a:t>An </a:t>
            </a:r>
            <a:r>
              <a:rPr lang="en-US" dirty="0" err="1" smtClean="0"/>
              <a:t>enterogenous</a:t>
            </a:r>
            <a:r>
              <a:rPr lang="en-US" dirty="0" smtClean="0"/>
              <a:t> cyst has a thicker wall than a </a:t>
            </a:r>
            <a:r>
              <a:rPr lang="en-US" dirty="0" err="1" smtClean="0"/>
              <a:t>chylolymphatic</a:t>
            </a:r>
            <a:r>
              <a:rPr lang="en-US" dirty="0" smtClean="0"/>
              <a:t> cyst and it is lined by mucous membrane, sometimes ciliated. The content is </a:t>
            </a:r>
            <a:r>
              <a:rPr lang="en-US" dirty="0" err="1" smtClean="0"/>
              <a:t>mucinous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muscle in the wall of an enteric duplication cyst and the bowel with which it is in contact have a common blood supply; consequently, removal of the cyst always entails resection of the related portion of intestine.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Retroperitoneal chronic inflammation/</a:t>
            </a:r>
            <a:br>
              <a:rPr lang="en-US" b="1" dirty="0" smtClean="0"/>
            </a:br>
            <a:r>
              <a:rPr lang="en-US" b="1" dirty="0" smtClean="0"/>
              <a:t>fibrosis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00200"/>
            <a:ext cx="593407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553200"/>
          </a:xfrm>
        </p:spPr>
        <p:txBody>
          <a:bodyPr>
            <a:no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This is a common terminal event in many cases of carcinoma of the stomach, colon, ovary or other abdominal organs and also of the breast and bronchus. </a:t>
            </a:r>
          </a:p>
          <a:p>
            <a:r>
              <a:rPr lang="en-US" sz="3600" dirty="0" smtClean="0"/>
              <a:t>The peritoneum, both parietal and visceral, is studded with secondary growths and the peritoneal cavity becomes filled with clear, straw-</a:t>
            </a:r>
            <a:r>
              <a:rPr lang="en-US" sz="3600" dirty="0" err="1" smtClean="0"/>
              <a:t>coloured</a:t>
            </a:r>
            <a:r>
              <a:rPr lang="en-US" sz="3600" dirty="0" smtClean="0"/>
              <a:t> or blood-stained </a:t>
            </a:r>
            <a:r>
              <a:rPr lang="en-US" sz="3600" dirty="0" err="1" smtClean="0"/>
              <a:t>ascitic</a:t>
            </a:r>
            <a:r>
              <a:rPr lang="en-US" sz="3600" dirty="0" smtClean="0"/>
              <a:t> fluid.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hp\Pictures\GI2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0000" contrast="10000"/>
          </a:blip>
          <a:srcRect/>
          <a:stretch>
            <a:fillRect/>
          </a:stretch>
        </p:blipFill>
        <p:spPr bwMode="auto">
          <a:xfrm>
            <a:off x="1447800" y="1219200"/>
            <a:ext cx="67818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main forms of peritoneal metastases are: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• discrete </a:t>
            </a:r>
            <a:r>
              <a:rPr lang="en-US" sz="4000" i="1" dirty="0" smtClean="0"/>
              <a:t>nodules – by far the most common variety.</a:t>
            </a:r>
          </a:p>
          <a:p>
            <a:r>
              <a:rPr lang="en-US" sz="4000" dirty="0" smtClean="0"/>
              <a:t>• </a:t>
            </a:r>
            <a:r>
              <a:rPr lang="en-US" sz="4000" i="1" dirty="0" smtClean="0"/>
              <a:t>plaques varying in size and </a:t>
            </a:r>
            <a:r>
              <a:rPr lang="en-US" sz="4000" i="1" dirty="0" err="1" smtClean="0"/>
              <a:t>colour</a:t>
            </a:r>
            <a:r>
              <a:rPr lang="en-US" sz="4000" i="1" dirty="0" smtClean="0"/>
              <a:t>;</a:t>
            </a:r>
          </a:p>
          <a:p>
            <a:r>
              <a:rPr lang="en-US" sz="4000" dirty="0" smtClean="0"/>
              <a:t>• diffuse </a:t>
            </a:r>
            <a:r>
              <a:rPr lang="en-US" sz="4000" i="1" dirty="0" smtClean="0"/>
              <a:t>adhesions – this form occurs at a late stage of the disease </a:t>
            </a:r>
            <a:r>
              <a:rPr lang="en-US" sz="4000" dirty="0" smtClean="0"/>
              <a:t>and gives rise, sometimes, to a ‘frozen pelvis’.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sz="7300" b="1" i="1" dirty="0" smtClean="0">
                <a:solidFill>
                  <a:srgbClr val="FF0000"/>
                </a:solidFill>
              </a:rPr>
              <a:t>       Treatment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Ascites</a:t>
            </a:r>
            <a:r>
              <a:rPr lang="en-US" sz="4400" dirty="0" smtClean="0"/>
              <a:t> caused by </a:t>
            </a:r>
            <a:r>
              <a:rPr lang="en-US" sz="4400" dirty="0" err="1" smtClean="0"/>
              <a:t>carcinomatosis</a:t>
            </a:r>
            <a:r>
              <a:rPr lang="en-US" sz="4400" dirty="0" smtClean="0"/>
              <a:t> of the peritoneum may respond to systemic or </a:t>
            </a:r>
            <a:r>
              <a:rPr lang="en-US" sz="4400" dirty="0" err="1" smtClean="0"/>
              <a:t>intraperitoneal</a:t>
            </a:r>
            <a:r>
              <a:rPr lang="en-US" sz="4400" dirty="0" smtClean="0"/>
              <a:t> chemotherapy or to endocrine therapy in the case of hormone receptor-positive </a:t>
            </a:r>
            <a:r>
              <a:rPr lang="en-US" sz="4400" dirty="0" err="1" smtClean="0"/>
              <a:t>tumours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</a:t>
            </a:r>
            <a:r>
              <a:rPr lang="en-US" b="1" dirty="0" err="1" smtClean="0"/>
              <a:t>Pseudomyxoma</a:t>
            </a:r>
            <a:r>
              <a:rPr lang="en-US" b="1" dirty="0" smtClean="0"/>
              <a:t> </a:t>
            </a:r>
            <a:r>
              <a:rPr lang="en-US" b="1" dirty="0" err="1" smtClean="0"/>
              <a:t>peritonei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This rare condition occurs more frequently in women. </a:t>
            </a:r>
          </a:p>
          <a:p>
            <a:r>
              <a:rPr lang="en-US" sz="4000" dirty="0" smtClean="0"/>
              <a:t>The abdomen is filled with a yellow jelly, large quantities of which are often encysted. The </a:t>
            </a:r>
          </a:p>
          <a:p>
            <a:r>
              <a:rPr lang="en-US" sz="4000" dirty="0" smtClean="0"/>
              <a:t>condition is associated with </a:t>
            </a:r>
            <a:r>
              <a:rPr lang="en-US" sz="4000" dirty="0" err="1" smtClean="0"/>
              <a:t>mucinous</a:t>
            </a:r>
            <a:r>
              <a:rPr lang="en-US" sz="4000" dirty="0" smtClean="0"/>
              <a:t> cystic </a:t>
            </a:r>
            <a:r>
              <a:rPr lang="en-US" sz="4000" dirty="0" err="1" smtClean="0"/>
              <a:t>tumours</a:t>
            </a:r>
            <a:r>
              <a:rPr lang="en-US" sz="4000" dirty="0" smtClean="0"/>
              <a:t> of the appendix.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304800" y="0"/>
            <a:ext cx="8686800" cy="457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It is often painless and there is frequently no impairment of general health.</a:t>
            </a:r>
          </a:p>
          <a:p>
            <a:r>
              <a:rPr lang="en-US" dirty="0" err="1" smtClean="0"/>
              <a:t>Pseudomyxoma</a:t>
            </a:r>
            <a:r>
              <a:rPr lang="en-US" dirty="0" smtClean="0"/>
              <a:t> </a:t>
            </a:r>
            <a:r>
              <a:rPr lang="en-US" dirty="0" err="1" smtClean="0"/>
              <a:t>peritonei</a:t>
            </a:r>
            <a:r>
              <a:rPr lang="en-US" dirty="0" smtClean="0"/>
              <a:t> does not give rise to </a:t>
            </a:r>
            <a:r>
              <a:rPr lang="en-US" dirty="0" err="1" smtClean="0"/>
              <a:t>extraperitoneal</a:t>
            </a:r>
            <a:r>
              <a:rPr lang="en-US" dirty="0" smtClean="0"/>
              <a:t> metastases.</a:t>
            </a:r>
          </a:p>
          <a:p>
            <a:r>
              <a:rPr lang="en-US" dirty="0" smtClean="0"/>
              <a:t> Although an abdomen distended with what seems to be fluid that cannot be made to shift.</a:t>
            </a:r>
          </a:p>
          <a:p>
            <a:r>
              <a:rPr lang="en-US" dirty="0" smtClean="0"/>
              <a:t>the diagnosis is more often suggested by ultrasound and CT scanning or made at operation.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appendix, if present, should be excised</a:t>
            </a:r>
          </a:p>
          <a:p>
            <a:r>
              <a:rPr lang="en-US" sz="3600" dirty="0" smtClean="0"/>
              <a:t>Unfortunately, recurrence is inevitable, but patients may gain symptomatic benefit from repeated ‘</a:t>
            </a:r>
            <a:r>
              <a:rPr lang="en-US" sz="3600" dirty="0" err="1" smtClean="0"/>
              <a:t>debulking</a:t>
            </a:r>
            <a:r>
              <a:rPr lang="en-US" sz="3600" dirty="0" smtClean="0"/>
              <a:t>’ surgery. Occasionally, the condition responds to radioactive isotopes or </a:t>
            </a:r>
            <a:r>
              <a:rPr lang="en-US" sz="3600" dirty="0" err="1" smtClean="0"/>
              <a:t>intraperitoneal</a:t>
            </a:r>
            <a:r>
              <a:rPr lang="en-US" sz="3600" dirty="0" smtClean="0"/>
              <a:t> chemotherapy.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Mesenteric cysts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Cysts may occur in the mesentery of either the small intestine (60 per cent) or the colon (40 per cent) and can be classified as:</a:t>
            </a:r>
          </a:p>
          <a:p>
            <a:r>
              <a:rPr lang="en-US" dirty="0" err="1" smtClean="0"/>
              <a:t>chylolymphatic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enterogenous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urogenital</a:t>
            </a:r>
            <a:r>
              <a:rPr lang="en-US" dirty="0" smtClean="0"/>
              <a:t> remnant (actually retroperitoneal but project </a:t>
            </a:r>
            <a:r>
              <a:rPr lang="en-US" dirty="0" err="1" smtClean="0"/>
              <a:t>intoperitoneum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dermoid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</TotalTime>
  <Words>492</Words>
  <Application>Microsoft Office PowerPoint</Application>
  <PresentationFormat>On-screen Show (4:3)</PresentationFormat>
  <Paragraphs>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Franklin Gothic Book</vt:lpstr>
      <vt:lpstr>Franklin Gothic Medium</vt:lpstr>
      <vt:lpstr>Wingdings 2</vt:lpstr>
      <vt:lpstr>Trek</vt:lpstr>
      <vt:lpstr>NEOPLASMS OF THE PERITONEUM</vt:lpstr>
      <vt:lpstr>                        </vt:lpstr>
      <vt:lpstr>PowerPoint Presentation</vt:lpstr>
      <vt:lpstr>The main forms of peritoneal metastases are: </vt:lpstr>
      <vt:lpstr>       Treatment </vt:lpstr>
      <vt:lpstr>         Pseudomyxoma peritonei</vt:lpstr>
      <vt:lpstr>PowerPoint Presentation</vt:lpstr>
      <vt:lpstr>PowerPoint Presentation</vt:lpstr>
      <vt:lpstr>Mesenteric cysts</vt:lpstr>
      <vt:lpstr>Chylolymphatic cyst</vt:lpstr>
      <vt:lpstr>Enterogenous cysts</vt:lpstr>
      <vt:lpstr>PowerPoint Presentation</vt:lpstr>
      <vt:lpstr>Retroperitoneal chronic inflammation/ fibrosis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NEOPLASMS OF THE PERITONEUM</dc:title>
  <dc:creator>hp</dc:creator>
  <cp:lastModifiedBy>FUTURE1</cp:lastModifiedBy>
  <cp:revision>13</cp:revision>
  <dcterms:created xsi:type="dcterms:W3CDTF">2006-08-16T00:00:00Z</dcterms:created>
  <dcterms:modified xsi:type="dcterms:W3CDTF">2019-06-01T12:03:54Z</dcterms:modified>
</cp:coreProperties>
</file>