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738" r:id="rId3"/>
    <p:sldMasterId id="2147483750" r:id="rId4"/>
    <p:sldMasterId id="2147483762" r:id="rId5"/>
    <p:sldMasterId id="2147483774" r:id="rId6"/>
    <p:sldMasterId id="2147483810" r:id="rId7"/>
  </p:sldMasterIdLst>
  <p:sldIdLst>
    <p:sldId id="256" r:id="rId8"/>
    <p:sldId id="258" r:id="rId9"/>
    <p:sldId id="259" r:id="rId10"/>
    <p:sldId id="270" r:id="rId11"/>
    <p:sldId id="260" r:id="rId12"/>
    <p:sldId id="271" r:id="rId13"/>
    <p:sldId id="261" r:id="rId14"/>
    <p:sldId id="272" r:id="rId15"/>
    <p:sldId id="273" r:id="rId16"/>
    <p:sldId id="262" r:id="rId17"/>
    <p:sldId id="263" r:id="rId18"/>
    <p:sldId id="264" r:id="rId19"/>
    <p:sldId id="265" r:id="rId20"/>
    <p:sldId id="266" r:id="rId21"/>
    <p:sldId id="267" r:id="rId22"/>
    <p:sldId id="268" r:id="rId23"/>
    <p:sldId id="277" r:id="rId24"/>
    <p:sldId id="278" r:id="rId25"/>
    <p:sldId id="269" r:id="rId26"/>
    <p:sldId id="276" r:id="rId27"/>
    <p:sldId id="257" r:id="rId28"/>
  </p:sldIdLst>
  <p:sldSz cx="12192000" cy="6858000"/>
  <p:notesSz cx="6858000" cy="9144000"/>
  <p:defaultTextStyle>
    <a:defPPr>
      <a:defRPr lang="ar-IQ"/>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41" d="100"/>
          <a:sy n="41" d="100"/>
        </p:scale>
        <p:origin x="72"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FCAFB-FB0F-4AB5-AF20-0E64844AFDDE}"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7147EACA-87D3-4627-A4A4-C9DEC177BEC9}">
      <dgm:prSet phldrT="[Text]"/>
      <dgm:spPr/>
      <dgm:t>
        <a:bodyPr/>
        <a:lstStyle/>
        <a:p>
          <a:r>
            <a:rPr lang="en-GB" b="1" dirty="0" smtClean="0">
              <a:solidFill>
                <a:srgbClr val="00B050"/>
              </a:solidFill>
            </a:rPr>
            <a:t>Clinically important serotypes</a:t>
          </a:r>
          <a:endParaRPr lang="en-US" b="1" dirty="0">
            <a:solidFill>
              <a:srgbClr val="00B050"/>
            </a:solidFill>
          </a:endParaRPr>
        </a:p>
      </dgm:t>
    </dgm:pt>
    <dgm:pt modelId="{1FD2D354-9E99-4B50-BF57-89707A15C1FA}" type="parTrans" cxnId="{2BCFC97D-5FE4-4383-BD7B-60A411E771C3}">
      <dgm:prSet/>
      <dgm:spPr/>
      <dgm:t>
        <a:bodyPr/>
        <a:lstStyle/>
        <a:p>
          <a:endParaRPr lang="en-US"/>
        </a:p>
      </dgm:t>
    </dgm:pt>
    <dgm:pt modelId="{C0BC5DA5-3F4E-4147-BE2E-32C06FF7843F}" type="sibTrans" cxnId="{2BCFC97D-5FE4-4383-BD7B-60A411E771C3}">
      <dgm:prSet/>
      <dgm:spPr/>
      <dgm:t>
        <a:bodyPr/>
        <a:lstStyle/>
        <a:p>
          <a:endParaRPr lang="en-US"/>
        </a:p>
      </dgm:t>
    </dgm:pt>
    <dgm:pt modelId="{8C6906BB-80CE-4371-9FCA-B49F0C9A57B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GB" sz="1400" b="1" dirty="0" smtClean="0">
              <a:solidFill>
                <a:srgbClr val="002060"/>
              </a:solidFill>
              <a:effectLst>
                <a:outerShdw blurRad="38100" dist="38100" dir="2700000" algn="tl">
                  <a:srgbClr val="000000">
                    <a:alpha val="43137"/>
                  </a:srgbClr>
                </a:outerShdw>
              </a:effectLst>
            </a:rPr>
            <a:t>S.typhi &amp;S. paratyphi</a:t>
          </a:r>
          <a:endParaRPr lang="en-US" sz="1400" b="1" dirty="0">
            <a:solidFill>
              <a:srgbClr val="002060"/>
            </a:solidFill>
            <a:effectLst>
              <a:outerShdw blurRad="38100" dist="38100" dir="2700000" algn="tl">
                <a:srgbClr val="000000">
                  <a:alpha val="43137"/>
                </a:srgbClr>
              </a:outerShdw>
            </a:effectLst>
          </a:endParaRPr>
        </a:p>
      </dgm:t>
    </dgm:pt>
    <dgm:pt modelId="{D0D8E7C1-B1BE-451C-83E6-8E0566DDE494}" type="parTrans" cxnId="{0CF7EB28-65EC-47A3-A990-DC24DDCB0DE1}">
      <dgm:prSet/>
      <dgm:spPr/>
      <dgm:t>
        <a:bodyPr/>
        <a:lstStyle/>
        <a:p>
          <a:endParaRPr lang="en-US"/>
        </a:p>
      </dgm:t>
    </dgm:pt>
    <dgm:pt modelId="{4B86A03C-7647-445E-B338-36C9D5BCF16B}" type="sibTrans" cxnId="{0CF7EB28-65EC-47A3-A990-DC24DDCB0DE1}">
      <dgm:prSet/>
      <dgm:spPr/>
      <dgm:t>
        <a:bodyPr/>
        <a:lstStyle/>
        <a:p>
          <a:endParaRPr lang="en-US"/>
        </a:p>
      </dgm:t>
    </dgm:pt>
    <dgm:pt modelId="{10F96A40-8BF4-4BC9-A650-91F9DB1D6103}">
      <dgm:prSet phldrT="[Text]" custT="1"/>
      <dgm:spPr/>
      <dgm:t>
        <a:bodyPr/>
        <a:lstStyle/>
        <a:p>
          <a:r>
            <a:rPr lang="en-GB" sz="1400" b="1" dirty="0" smtClean="0">
              <a:solidFill>
                <a:srgbClr val="002060"/>
              </a:solidFill>
              <a:effectLst>
                <a:outerShdw blurRad="38100" dist="38100" dir="2700000" algn="tl">
                  <a:srgbClr val="000000">
                    <a:alpha val="43137"/>
                  </a:srgbClr>
                </a:outerShdw>
              </a:effectLst>
            </a:rPr>
            <a:t>Enteric fever(typhoid) only in human but not part of normal flora</a:t>
          </a:r>
          <a:endParaRPr lang="en-US" sz="1400" b="1" dirty="0">
            <a:solidFill>
              <a:srgbClr val="002060"/>
            </a:solidFill>
            <a:effectLst>
              <a:outerShdw blurRad="38100" dist="38100" dir="2700000" algn="tl">
                <a:srgbClr val="000000">
                  <a:alpha val="43137"/>
                </a:srgbClr>
              </a:outerShdw>
            </a:effectLst>
          </a:endParaRPr>
        </a:p>
      </dgm:t>
    </dgm:pt>
    <dgm:pt modelId="{ED8FFA3B-D395-42BA-95EF-39B8853FB411}" type="parTrans" cxnId="{A4C2BA0B-F179-4645-8C00-91B32AC8863E}">
      <dgm:prSet/>
      <dgm:spPr/>
      <dgm:t>
        <a:bodyPr/>
        <a:lstStyle/>
        <a:p>
          <a:endParaRPr lang="en-US"/>
        </a:p>
      </dgm:t>
    </dgm:pt>
    <dgm:pt modelId="{8A5DFDAC-7DD8-410B-9E7F-D70BA41B04E7}" type="sibTrans" cxnId="{A4C2BA0B-F179-4645-8C00-91B32AC8863E}">
      <dgm:prSet/>
      <dgm:spPr/>
      <dgm:t>
        <a:bodyPr/>
        <a:lstStyle/>
        <a:p>
          <a:endParaRPr lang="en-US"/>
        </a:p>
      </dgm:t>
    </dgm:pt>
    <dgm:pt modelId="{BC08DE7C-254B-42F7-9461-8025E4603EC5}">
      <dgm:prSet phldrT="[Text]" custT="1"/>
      <dgm:spPr/>
      <dgm:t>
        <a:bodyPr/>
        <a:lstStyle/>
        <a:p>
          <a:r>
            <a:rPr lang="en-GB" sz="1200" b="1" dirty="0" err="1" smtClean="0">
              <a:solidFill>
                <a:srgbClr val="002060"/>
              </a:solidFill>
              <a:effectLst>
                <a:outerShdw blurRad="38100" dist="38100" dir="2700000" algn="tl">
                  <a:srgbClr val="000000">
                    <a:alpha val="43137"/>
                  </a:srgbClr>
                </a:outerShdw>
              </a:effectLst>
            </a:rPr>
            <a:t>S.choleraesuis</a:t>
          </a:r>
          <a:endParaRPr lang="en-US" sz="1200" b="1" dirty="0">
            <a:solidFill>
              <a:srgbClr val="002060"/>
            </a:solidFill>
            <a:effectLst>
              <a:outerShdw blurRad="38100" dist="38100" dir="2700000" algn="tl">
                <a:srgbClr val="000000">
                  <a:alpha val="43137"/>
                </a:srgbClr>
              </a:outerShdw>
            </a:effectLst>
          </a:endParaRPr>
        </a:p>
      </dgm:t>
    </dgm:pt>
    <dgm:pt modelId="{BC885B48-E545-436C-9834-98E6629CFA41}" type="parTrans" cxnId="{3B04122B-8E79-48C9-88C9-DCAA0E32D359}">
      <dgm:prSet/>
      <dgm:spPr/>
      <dgm:t>
        <a:bodyPr/>
        <a:lstStyle/>
        <a:p>
          <a:endParaRPr lang="en-US"/>
        </a:p>
      </dgm:t>
    </dgm:pt>
    <dgm:pt modelId="{396306BE-78CE-4376-BBE5-1AF784207639}" type="sibTrans" cxnId="{3B04122B-8E79-48C9-88C9-DCAA0E32D359}">
      <dgm:prSet/>
      <dgm:spPr/>
      <dgm:t>
        <a:bodyPr/>
        <a:lstStyle/>
        <a:p>
          <a:endParaRPr lang="en-US"/>
        </a:p>
      </dgm:t>
    </dgm:pt>
    <dgm:pt modelId="{E59D088F-1A66-4B76-9B78-72DE946DBDEC}">
      <dgm:prSet phldrT="[Text]" custT="1"/>
      <dgm:spPr/>
      <dgm:t>
        <a:bodyPr/>
        <a:lstStyle/>
        <a:p>
          <a:r>
            <a:rPr lang="en-GB" sz="1800" b="1" dirty="0" smtClean="0">
              <a:solidFill>
                <a:srgbClr val="002060"/>
              </a:solidFill>
              <a:effectLst>
                <a:outerShdw blurRad="38100" dist="38100" dir="2700000" algn="tl">
                  <a:srgbClr val="000000">
                    <a:alpha val="43137"/>
                  </a:srgbClr>
                </a:outerShdw>
              </a:effectLst>
            </a:rPr>
            <a:t>Bacteremia &amp; extraintestinal</a:t>
          </a:r>
          <a:endParaRPr lang="en-US" sz="1800" b="1" dirty="0">
            <a:solidFill>
              <a:srgbClr val="002060"/>
            </a:solidFill>
            <a:effectLst>
              <a:outerShdw blurRad="38100" dist="38100" dir="2700000" algn="tl">
                <a:srgbClr val="000000">
                  <a:alpha val="43137"/>
                </a:srgbClr>
              </a:outerShdw>
            </a:effectLst>
          </a:endParaRPr>
        </a:p>
      </dgm:t>
    </dgm:pt>
    <dgm:pt modelId="{CBBB9D21-0F5F-4920-9772-12FD4121DAA3}" type="parTrans" cxnId="{09C94E5F-9453-478C-A039-AFCBA4C78E31}">
      <dgm:prSet/>
      <dgm:spPr/>
      <dgm:t>
        <a:bodyPr/>
        <a:lstStyle/>
        <a:p>
          <a:endParaRPr lang="en-US"/>
        </a:p>
      </dgm:t>
    </dgm:pt>
    <dgm:pt modelId="{47458EE6-42D1-4568-95DC-96848CDE94CA}" type="sibTrans" cxnId="{09C94E5F-9453-478C-A039-AFCBA4C78E31}">
      <dgm:prSet/>
      <dgm:spPr/>
      <dgm:t>
        <a:bodyPr/>
        <a:lstStyle/>
        <a:p>
          <a:endParaRPr lang="en-US"/>
        </a:p>
      </dgm:t>
    </dgm:pt>
    <dgm:pt modelId="{D54DEA4D-6C41-428E-A940-36BD19C81C3D}">
      <dgm:prSet custT="1"/>
      <dgm:spPr/>
      <dgm:t>
        <a:bodyPr/>
        <a:lstStyle/>
        <a:p>
          <a:r>
            <a:rPr lang="en-GB" sz="1200" b="1" dirty="0" err="1" smtClean="0">
              <a:solidFill>
                <a:srgbClr val="002060"/>
              </a:solidFill>
              <a:effectLst>
                <a:outerShdw blurRad="38100" dist="38100" dir="2700000" algn="tl">
                  <a:srgbClr val="000000">
                    <a:alpha val="43137"/>
                  </a:srgbClr>
                </a:outerShdw>
              </a:effectLst>
            </a:rPr>
            <a:t>S.typhimurium</a:t>
          </a:r>
          <a:endParaRPr lang="en-US" sz="1200" b="1" dirty="0">
            <a:solidFill>
              <a:srgbClr val="002060"/>
            </a:solidFill>
            <a:effectLst>
              <a:outerShdw blurRad="38100" dist="38100" dir="2700000" algn="tl">
                <a:srgbClr val="000000">
                  <a:alpha val="43137"/>
                </a:srgbClr>
              </a:outerShdw>
            </a:effectLst>
          </a:endParaRPr>
        </a:p>
      </dgm:t>
    </dgm:pt>
    <dgm:pt modelId="{83650A42-9A37-4206-AE0F-08391D77AB24}" type="parTrans" cxnId="{0762D91D-BD21-4252-8FD2-03B528930C4C}">
      <dgm:prSet/>
      <dgm:spPr/>
      <dgm:t>
        <a:bodyPr/>
        <a:lstStyle/>
        <a:p>
          <a:endParaRPr lang="en-US"/>
        </a:p>
      </dgm:t>
    </dgm:pt>
    <dgm:pt modelId="{707C068F-0C84-4AB5-8709-BFF5A34987F4}" type="sibTrans" cxnId="{0762D91D-BD21-4252-8FD2-03B528930C4C}">
      <dgm:prSet/>
      <dgm:spPr/>
      <dgm:t>
        <a:bodyPr/>
        <a:lstStyle/>
        <a:p>
          <a:endParaRPr lang="en-US"/>
        </a:p>
      </dgm:t>
    </dgm:pt>
    <dgm:pt modelId="{6AD4E004-42E1-4C23-BC1B-885481C19FA5}">
      <dgm:prSet custT="1"/>
      <dgm:spPr/>
      <dgm:t>
        <a:bodyPr/>
        <a:lstStyle/>
        <a:p>
          <a:r>
            <a:rPr lang="en-GB" sz="2000" b="1" dirty="0" smtClean="0">
              <a:solidFill>
                <a:srgbClr val="002060"/>
              </a:solidFill>
              <a:effectLst>
                <a:outerShdw blurRad="38100" dist="38100" dir="2700000" algn="tl">
                  <a:srgbClr val="000000">
                    <a:alpha val="43137"/>
                  </a:srgbClr>
                </a:outerShdw>
              </a:effectLst>
            </a:rPr>
            <a:t>Salmonellosis</a:t>
          </a:r>
          <a:endParaRPr lang="en-US" sz="2000" b="1" dirty="0">
            <a:solidFill>
              <a:srgbClr val="002060"/>
            </a:solidFill>
            <a:effectLst>
              <a:outerShdw blurRad="38100" dist="38100" dir="2700000" algn="tl">
                <a:srgbClr val="000000">
                  <a:alpha val="43137"/>
                </a:srgbClr>
              </a:outerShdw>
            </a:effectLst>
          </a:endParaRPr>
        </a:p>
      </dgm:t>
    </dgm:pt>
    <dgm:pt modelId="{2AA1B42B-B7BA-4395-B6FC-AF7E7DEE9379}" type="parTrans" cxnId="{8DBA0CD4-14F2-4769-9E40-BD73367DA774}">
      <dgm:prSet/>
      <dgm:spPr/>
      <dgm:t>
        <a:bodyPr/>
        <a:lstStyle/>
        <a:p>
          <a:endParaRPr lang="en-US"/>
        </a:p>
      </dgm:t>
    </dgm:pt>
    <dgm:pt modelId="{347BCCDC-C75C-4D70-817B-854781522AB9}" type="sibTrans" cxnId="{8DBA0CD4-14F2-4769-9E40-BD73367DA774}">
      <dgm:prSet/>
      <dgm:spPr/>
      <dgm:t>
        <a:bodyPr/>
        <a:lstStyle/>
        <a:p>
          <a:endParaRPr lang="en-US"/>
        </a:p>
      </dgm:t>
    </dgm:pt>
    <dgm:pt modelId="{66AA4F22-DFBC-4A8C-AE4C-F804C9A00948}" type="pres">
      <dgm:prSet presAssocID="{4E1FCAFB-FB0F-4AB5-AF20-0E64844AFDDE}" presName="hierChild1" presStyleCnt="0">
        <dgm:presLayoutVars>
          <dgm:chPref val="1"/>
          <dgm:dir/>
          <dgm:animOne val="branch"/>
          <dgm:animLvl val="lvl"/>
          <dgm:resizeHandles/>
        </dgm:presLayoutVars>
      </dgm:prSet>
      <dgm:spPr/>
      <dgm:t>
        <a:bodyPr/>
        <a:lstStyle/>
        <a:p>
          <a:endParaRPr lang="en-US"/>
        </a:p>
      </dgm:t>
    </dgm:pt>
    <dgm:pt modelId="{02E41FAA-8101-42E3-8F20-230C30FA78CB}" type="pres">
      <dgm:prSet presAssocID="{7147EACA-87D3-4627-A4A4-C9DEC177BEC9}" presName="hierRoot1" presStyleCnt="0"/>
      <dgm:spPr/>
    </dgm:pt>
    <dgm:pt modelId="{E07D1587-BBDF-4BFA-BE98-91DC3243E6F4}" type="pres">
      <dgm:prSet presAssocID="{7147EACA-87D3-4627-A4A4-C9DEC177BEC9}" presName="composite" presStyleCnt="0"/>
      <dgm:spPr/>
    </dgm:pt>
    <dgm:pt modelId="{E8D44EFE-ABBD-4E0F-A925-3C75D8F9C3E9}" type="pres">
      <dgm:prSet presAssocID="{7147EACA-87D3-4627-A4A4-C9DEC177BEC9}" presName="background" presStyleLbl="node0" presStyleIdx="0" presStyleCnt="1"/>
      <dgm:spPr/>
    </dgm:pt>
    <dgm:pt modelId="{E61521C5-9964-46A3-BC76-4F8B2CF87966}" type="pres">
      <dgm:prSet presAssocID="{7147EACA-87D3-4627-A4A4-C9DEC177BEC9}" presName="text" presStyleLbl="fgAcc0" presStyleIdx="0" presStyleCnt="1">
        <dgm:presLayoutVars>
          <dgm:chPref val="3"/>
        </dgm:presLayoutVars>
      </dgm:prSet>
      <dgm:spPr/>
      <dgm:t>
        <a:bodyPr/>
        <a:lstStyle/>
        <a:p>
          <a:endParaRPr lang="en-US"/>
        </a:p>
      </dgm:t>
    </dgm:pt>
    <dgm:pt modelId="{5F048A31-8DAA-42E2-BD29-D7962E247C6B}" type="pres">
      <dgm:prSet presAssocID="{7147EACA-87D3-4627-A4A4-C9DEC177BEC9}" presName="hierChild2" presStyleCnt="0"/>
      <dgm:spPr/>
    </dgm:pt>
    <dgm:pt modelId="{F27D6295-0711-4AEC-B6CE-9C6A0143F4FE}" type="pres">
      <dgm:prSet presAssocID="{D0D8E7C1-B1BE-451C-83E6-8E0566DDE494}" presName="Name10" presStyleLbl="parChTrans1D2" presStyleIdx="0" presStyleCnt="3"/>
      <dgm:spPr/>
      <dgm:t>
        <a:bodyPr/>
        <a:lstStyle/>
        <a:p>
          <a:endParaRPr lang="en-US"/>
        </a:p>
      </dgm:t>
    </dgm:pt>
    <dgm:pt modelId="{2D923337-1CE1-431C-94EE-D371151195A3}" type="pres">
      <dgm:prSet presAssocID="{8C6906BB-80CE-4371-9FCA-B49F0C9A57B6}" presName="hierRoot2" presStyleCnt="0"/>
      <dgm:spPr/>
    </dgm:pt>
    <dgm:pt modelId="{5399CB93-92EC-40DE-89E5-328BF630002A}" type="pres">
      <dgm:prSet presAssocID="{8C6906BB-80CE-4371-9FCA-B49F0C9A57B6}" presName="composite2" presStyleCnt="0"/>
      <dgm:spPr/>
    </dgm:pt>
    <dgm:pt modelId="{5B7D0680-7067-4591-B740-15FF349F6F0A}" type="pres">
      <dgm:prSet presAssocID="{8C6906BB-80CE-4371-9FCA-B49F0C9A57B6}" presName="background2" presStyleLbl="node2" presStyleIdx="0" presStyleCnt="3"/>
      <dgm:spPr/>
    </dgm:pt>
    <dgm:pt modelId="{00DE974D-E679-4049-96FB-9F02542CCBB1}" type="pres">
      <dgm:prSet presAssocID="{8C6906BB-80CE-4371-9FCA-B49F0C9A57B6}" presName="text2" presStyleLbl="fgAcc2" presStyleIdx="0" presStyleCnt="3" custScaleX="140405" custLinFactNeighborX="-30573" custLinFactNeighborY="121">
        <dgm:presLayoutVars>
          <dgm:chPref val="3"/>
        </dgm:presLayoutVars>
      </dgm:prSet>
      <dgm:spPr>
        <a:prstGeom prst="downArrow">
          <a:avLst/>
        </a:prstGeom>
      </dgm:spPr>
      <dgm:t>
        <a:bodyPr/>
        <a:lstStyle/>
        <a:p>
          <a:endParaRPr lang="en-US"/>
        </a:p>
      </dgm:t>
    </dgm:pt>
    <dgm:pt modelId="{C00834E2-06B4-42EA-8500-A7FAABA64834}" type="pres">
      <dgm:prSet presAssocID="{8C6906BB-80CE-4371-9FCA-B49F0C9A57B6}" presName="hierChild3" presStyleCnt="0"/>
      <dgm:spPr/>
    </dgm:pt>
    <dgm:pt modelId="{E31EFA31-0DFE-4E9C-91FF-46DBA7ACECF3}" type="pres">
      <dgm:prSet presAssocID="{ED8FFA3B-D395-42BA-95EF-39B8853FB411}" presName="Name17" presStyleLbl="parChTrans1D3" presStyleIdx="0" presStyleCnt="3"/>
      <dgm:spPr/>
      <dgm:t>
        <a:bodyPr/>
        <a:lstStyle/>
        <a:p>
          <a:endParaRPr lang="en-US"/>
        </a:p>
      </dgm:t>
    </dgm:pt>
    <dgm:pt modelId="{A77CC8B1-3FEB-4306-8B67-5F11F5DD4C4B}" type="pres">
      <dgm:prSet presAssocID="{10F96A40-8BF4-4BC9-A650-91F9DB1D6103}" presName="hierRoot3" presStyleCnt="0"/>
      <dgm:spPr/>
    </dgm:pt>
    <dgm:pt modelId="{6832A4F2-6773-433C-88A7-6C0721D4C45E}" type="pres">
      <dgm:prSet presAssocID="{10F96A40-8BF4-4BC9-A650-91F9DB1D6103}" presName="composite3" presStyleCnt="0"/>
      <dgm:spPr/>
    </dgm:pt>
    <dgm:pt modelId="{C323548D-0CBD-4827-8FCA-F7303C40E047}" type="pres">
      <dgm:prSet presAssocID="{10F96A40-8BF4-4BC9-A650-91F9DB1D6103}" presName="background3" presStyleLbl="node3" presStyleIdx="0" presStyleCnt="3"/>
      <dgm:spPr/>
    </dgm:pt>
    <dgm:pt modelId="{9C94CE51-AF3C-46B4-92EB-AB6ABAF082A6}" type="pres">
      <dgm:prSet presAssocID="{10F96A40-8BF4-4BC9-A650-91F9DB1D6103}" presName="text3" presStyleLbl="fgAcc3" presStyleIdx="0" presStyleCnt="3" custScaleX="140901">
        <dgm:presLayoutVars>
          <dgm:chPref val="3"/>
        </dgm:presLayoutVars>
      </dgm:prSet>
      <dgm:spPr/>
      <dgm:t>
        <a:bodyPr/>
        <a:lstStyle/>
        <a:p>
          <a:endParaRPr lang="en-US"/>
        </a:p>
      </dgm:t>
    </dgm:pt>
    <dgm:pt modelId="{57540436-8A4D-4D2B-88B9-53718879E58C}" type="pres">
      <dgm:prSet presAssocID="{10F96A40-8BF4-4BC9-A650-91F9DB1D6103}" presName="hierChild4" presStyleCnt="0"/>
      <dgm:spPr/>
    </dgm:pt>
    <dgm:pt modelId="{7C882CCA-FD91-4076-9613-AAC33328C748}" type="pres">
      <dgm:prSet presAssocID="{BC885B48-E545-436C-9834-98E6629CFA41}" presName="Name10" presStyleLbl="parChTrans1D2" presStyleIdx="1" presStyleCnt="3"/>
      <dgm:spPr/>
      <dgm:t>
        <a:bodyPr/>
        <a:lstStyle/>
        <a:p>
          <a:endParaRPr lang="en-US"/>
        </a:p>
      </dgm:t>
    </dgm:pt>
    <dgm:pt modelId="{A3936F3B-6899-4D18-9603-8141F17D0C07}" type="pres">
      <dgm:prSet presAssocID="{BC08DE7C-254B-42F7-9461-8025E4603EC5}" presName="hierRoot2" presStyleCnt="0"/>
      <dgm:spPr/>
    </dgm:pt>
    <dgm:pt modelId="{5A605FA1-0F5B-4AF5-9624-2F173A3C4928}" type="pres">
      <dgm:prSet presAssocID="{BC08DE7C-254B-42F7-9461-8025E4603EC5}" presName="composite2" presStyleCnt="0"/>
      <dgm:spPr/>
    </dgm:pt>
    <dgm:pt modelId="{EE52C881-531F-4A47-AB8D-3BDB32114EA1}" type="pres">
      <dgm:prSet presAssocID="{BC08DE7C-254B-42F7-9461-8025E4603EC5}" presName="background2" presStyleLbl="node2" presStyleIdx="1" presStyleCnt="3"/>
      <dgm:spPr/>
    </dgm:pt>
    <dgm:pt modelId="{A986A198-AF8D-4BFE-8DF1-213FA29ABBF8}" type="pres">
      <dgm:prSet presAssocID="{BC08DE7C-254B-42F7-9461-8025E4603EC5}" presName="text2" presStyleLbl="fgAcc2" presStyleIdx="1" presStyleCnt="3" custScaleX="140067" custLinFactNeighborX="-4715" custLinFactNeighborY="6431">
        <dgm:presLayoutVars>
          <dgm:chPref val="3"/>
        </dgm:presLayoutVars>
      </dgm:prSet>
      <dgm:spPr>
        <a:prstGeom prst="downArrow">
          <a:avLst/>
        </a:prstGeom>
      </dgm:spPr>
      <dgm:t>
        <a:bodyPr/>
        <a:lstStyle/>
        <a:p>
          <a:endParaRPr lang="en-US"/>
        </a:p>
      </dgm:t>
    </dgm:pt>
    <dgm:pt modelId="{E37ADF59-DF82-40E7-8E0B-FEB21498E0F5}" type="pres">
      <dgm:prSet presAssocID="{BC08DE7C-254B-42F7-9461-8025E4603EC5}" presName="hierChild3" presStyleCnt="0"/>
      <dgm:spPr/>
    </dgm:pt>
    <dgm:pt modelId="{B2724CCF-CB6F-4F66-916C-41B1694BC413}" type="pres">
      <dgm:prSet presAssocID="{CBBB9D21-0F5F-4920-9772-12FD4121DAA3}" presName="Name17" presStyleLbl="parChTrans1D3" presStyleIdx="1" presStyleCnt="3"/>
      <dgm:spPr/>
      <dgm:t>
        <a:bodyPr/>
        <a:lstStyle/>
        <a:p>
          <a:endParaRPr lang="en-US"/>
        </a:p>
      </dgm:t>
    </dgm:pt>
    <dgm:pt modelId="{3EEB1098-4893-4106-B7C6-2388AD1A6CF8}" type="pres">
      <dgm:prSet presAssocID="{E59D088F-1A66-4B76-9B78-72DE946DBDEC}" presName="hierRoot3" presStyleCnt="0"/>
      <dgm:spPr/>
    </dgm:pt>
    <dgm:pt modelId="{1E0AA028-B015-48FF-A528-CA33D83CD04B}" type="pres">
      <dgm:prSet presAssocID="{E59D088F-1A66-4B76-9B78-72DE946DBDEC}" presName="composite3" presStyleCnt="0"/>
      <dgm:spPr/>
    </dgm:pt>
    <dgm:pt modelId="{BA938209-D742-4BD5-BF75-F5D7B4949000}" type="pres">
      <dgm:prSet presAssocID="{E59D088F-1A66-4B76-9B78-72DE946DBDEC}" presName="background3" presStyleLbl="node3" presStyleIdx="1" presStyleCnt="3"/>
      <dgm:spPr/>
    </dgm:pt>
    <dgm:pt modelId="{737C87D2-235A-4019-BCFC-B27684760194}" type="pres">
      <dgm:prSet presAssocID="{E59D088F-1A66-4B76-9B78-72DE946DBDEC}" presName="text3" presStyleLbl="fgAcc3" presStyleIdx="1" presStyleCnt="3" custScaleX="129715">
        <dgm:presLayoutVars>
          <dgm:chPref val="3"/>
        </dgm:presLayoutVars>
      </dgm:prSet>
      <dgm:spPr/>
      <dgm:t>
        <a:bodyPr/>
        <a:lstStyle/>
        <a:p>
          <a:endParaRPr lang="en-US"/>
        </a:p>
      </dgm:t>
    </dgm:pt>
    <dgm:pt modelId="{514E3FA6-A344-4879-A290-8B233633C425}" type="pres">
      <dgm:prSet presAssocID="{E59D088F-1A66-4B76-9B78-72DE946DBDEC}" presName="hierChild4" presStyleCnt="0"/>
      <dgm:spPr/>
    </dgm:pt>
    <dgm:pt modelId="{F7B0D8B9-25EF-4DBA-ACB5-2F9E18797B89}" type="pres">
      <dgm:prSet presAssocID="{83650A42-9A37-4206-AE0F-08391D77AB24}" presName="Name10" presStyleLbl="parChTrans1D2" presStyleIdx="2" presStyleCnt="3"/>
      <dgm:spPr/>
      <dgm:t>
        <a:bodyPr/>
        <a:lstStyle/>
        <a:p>
          <a:endParaRPr lang="en-US"/>
        </a:p>
      </dgm:t>
    </dgm:pt>
    <dgm:pt modelId="{DD547FE2-ED2E-499F-BF2D-DD4D9F0AA3D2}" type="pres">
      <dgm:prSet presAssocID="{D54DEA4D-6C41-428E-A940-36BD19C81C3D}" presName="hierRoot2" presStyleCnt="0"/>
      <dgm:spPr/>
    </dgm:pt>
    <dgm:pt modelId="{D7389EE1-EBA0-4B49-BFD4-19D78BF4CA23}" type="pres">
      <dgm:prSet presAssocID="{D54DEA4D-6C41-428E-A940-36BD19C81C3D}" presName="composite2" presStyleCnt="0"/>
      <dgm:spPr/>
    </dgm:pt>
    <dgm:pt modelId="{7FC21D1B-F86D-4815-BF41-5A422386DC07}" type="pres">
      <dgm:prSet presAssocID="{D54DEA4D-6C41-428E-A940-36BD19C81C3D}" presName="background2" presStyleLbl="node2" presStyleIdx="2" presStyleCnt="3"/>
      <dgm:spPr/>
    </dgm:pt>
    <dgm:pt modelId="{57FDD8CF-0A13-4853-AD13-D5D9A475C87E}" type="pres">
      <dgm:prSet presAssocID="{D54DEA4D-6C41-428E-A940-36BD19C81C3D}" presName="text2" presStyleLbl="fgAcc2" presStyleIdx="2" presStyleCnt="3" custScaleX="147027" custLinFactNeighborX="29495" custLinFactNeighborY="121">
        <dgm:presLayoutVars>
          <dgm:chPref val="3"/>
        </dgm:presLayoutVars>
      </dgm:prSet>
      <dgm:spPr>
        <a:prstGeom prst="downArrow">
          <a:avLst/>
        </a:prstGeom>
      </dgm:spPr>
      <dgm:t>
        <a:bodyPr/>
        <a:lstStyle/>
        <a:p>
          <a:endParaRPr lang="en-US"/>
        </a:p>
      </dgm:t>
    </dgm:pt>
    <dgm:pt modelId="{885B13F8-F3C6-4A68-A092-C9C94C477119}" type="pres">
      <dgm:prSet presAssocID="{D54DEA4D-6C41-428E-A940-36BD19C81C3D}" presName="hierChild3" presStyleCnt="0"/>
      <dgm:spPr/>
    </dgm:pt>
    <dgm:pt modelId="{2B846D52-219C-4599-A5C6-DE2CA2D5493D}" type="pres">
      <dgm:prSet presAssocID="{2AA1B42B-B7BA-4395-B6FC-AF7E7DEE9379}" presName="Name17" presStyleLbl="parChTrans1D3" presStyleIdx="2" presStyleCnt="3"/>
      <dgm:spPr/>
      <dgm:t>
        <a:bodyPr/>
        <a:lstStyle/>
        <a:p>
          <a:endParaRPr lang="en-US"/>
        </a:p>
      </dgm:t>
    </dgm:pt>
    <dgm:pt modelId="{9A178D34-0CED-4CD7-8DA9-4C819DDE9799}" type="pres">
      <dgm:prSet presAssocID="{6AD4E004-42E1-4C23-BC1B-885481C19FA5}" presName="hierRoot3" presStyleCnt="0"/>
      <dgm:spPr/>
    </dgm:pt>
    <dgm:pt modelId="{7E73A473-79A5-45D9-B339-93FF1CD9A424}" type="pres">
      <dgm:prSet presAssocID="{6AD4E004-42E1-4C23-BC1B-885481C19FA5}" presName="composite3" presStyleCnt="0"/>
      <dgm:spPr/>
    </dgm:pt>
    <dgm:pt modelId="{92A17A30-2B63-42DC-A758-46D7D00130D9}" type="pres">
      <dgm:prSet presAssocID="{6AD4E004-42E1-4C23-BC1B-885481C19FA5}" presName="background3" presStyleLbl="node3" presStyleIdx="2" presStyleCnt="3"/>
      <dgm:spPr/>
    </dgm:pt>
    <dgm:pt modelId="{DDC2B32C-9B88-4734-B4C4-401AA1CB72DD}" type="pres">
      <dgm:prSet presAssocID="{6AD4E004-42E1-4C23-BC1B-885481C19FA5}" presName="text3" presStyleLbl="fgAcc3" presStyleIdx="2" presStyleCnt="3" custScaleX="143109">
        <dgm:presLayoutVars>
          <dgm:chPref val="3"/>
        </dgm:presLayoutVars>
      </dgm:prSet>
      <dgm:spPr/>
      <dgm:t>
        <a:bodyPr/>
        <a:lstStyle/>
        <a:p>
          <a:endParaRPr lang="en-US"/>
        </a:p>
      </dgm:t>
    </dgm:pt>
    <dgm:pt modelId="{FBE52B47-81A3-47D1-B9AB-F64B5E589DAE}" type="pres">
      <dgm:prSet presAssocID="{6AD4E004-42E1-4C23-BC1B-885481C19FA5}" presName="hierChild4" presStyleCnt="0"/>
      <dgm:spPr/>
    </dgm:pt>
  </dgm:ptLst>
  <dgm:cxnLst>
    <dgm:cxn modelId="{D6E8A904-A5B8-4E5F-AE77-07674191A385}" type="presOf" srcId="{D0D8E7C1-B1BE-451C-83E6-8E0566DDE494}" destId="{F27D6295-0711-4AEC-B6CE-9C6A0143F4FE}" srcOrd="0" destOrd="0" presId="urn:microsoft.com/office/officeart/2005/8/layout/hierarchy1"/>
    <dgm:cxn modelId="{A47D326A-818B-4B55-A6FA-73CD5500CC95}" type="presOf" srcId="{D54DEA4D-6C41-428E-A940-36BD19C81C3D}" destId="{57FDD8CF-0A13-4853-AD13-D5D9A475C87E}" srcOrd="0" destOrd="0" presId="urn:microsoft.com/office/officeart/2005/8/layout/hierarchy1"/>
    <dgm:cxn modelId="{0DC30AE4-7B4C-41E6-841A-31E441E51682}" type="presOf" srcId="{E59D088F-1A66-4B76-9B78-72DE946DBDEC}" destId="{737C87D2-235A-4019-BCFC-B27684760194}" srcOrd="0" destOrd="0" presId="urn:microsoft.com/office/officeart/2005/8/layout/hierarchy1"/>
    <dgm:cxn modelId="{0CF7EB28-65EC-47A3-A990-DC24DDCB0DE1}" srcId="{7147EACA-87D3-4627-A4A4-C9DEC177BEC9}" destId="{8C6906BB-80CE-4371-9FCA-B49F0C9A57B6}" srcOrd="0" destOrd="0" parTransId="{D0D8E7C1-B1BE-451C-83E6-8E0566DDE494}" sibTransId="{4B86A03C-7647-445E-B338-36C9D5BCF16B}"/>
    <dgm:cxn modelId="{81E96EF3-59C6-4EAD-93A8-4657C7D93E9A}" type="presOf" srcId="{2AA1B42B-B7BA-4395-B6FC-AF7E7DEE9379}" destId="{2B846D52-219C-4599-A5C6-DE2CA2D5493D}" srcOrd="0" destOrd="0" presId="urn:microsoft.com/office/officeart/2005/8/layout/hierarchy1"/>
    <dgm:cxn modelId="{D6046F05-6B29-4E9B-A9D9-8872DF349557}" type="presOf" srcId="{BC885B48-E545-436C-9834-98E6629CFA41}" destId="{7C882CCA-FD91-4076-9613-AAC33328C748}" srcOrd="0" destOrd="0" presId="urn:microsoft.com/office/officeart/2005/8/layout/hierarchy1"/>
    <dgm:cxn modelId="{8DBA0CD4-14F2-4769-9E40-BD73367DA774}" srcId="{D54DEA4D-6C41-428E-A940-36BD19C81C3D}" destId="{6AD4E004-42E1-4C23-BC1B-885481C19FA5}" srcOrd="0" destOrd="0" parTransId="{2AA1B42B-B7BA-4395-B6FC-AF7E7DEE9379}" sibTransId="{347BCCDC-C75C-4D70-817B-854781522AB9}"/>
    <dgm:cxn modelId="{2BCFC97D-5FE4-4383-BD7B-60A411E771C3}" srcId="{4E1FCAFB-FB0F-4AB5-AF20-0E64844AFDDE}" destId="{7147EACA-87D3-4627-A4A4-C9DEC177BEC9}" srcOrd="0" destOrd="0" parTransId="{1FD2D354-9E99-4B50-BF57-89707A15C1FA}" sibTransId="{C0BC5DA5-3F4E-4147-BE2E-32C06FF7843F}"/>
    <dgm:cxn modelId="{3AE27D7D-EB0C-4DD4-B13C-C7F0C1BE333A}" type="presOf" srcId="{83650A42-9A37-4206-AE0F-08391D77AB24}" destId="{F7B0D8B9-25EF-4DBA-ACB5-2F9E18797B89}" srcOrd="0" destOrd="0" presId="urn:microsoft.com/office/officeart/2005/8/layout/hierarchy1"/>
    <dgm:cxn modelId="{09C94E5F-9453-478C-A039-AFCBA4C78E31}" srcId="{BC08DE7C-254B-42F7-9461-8025E4603EC5}" destId="{E59D088F-1A66-4B76-9B78-72DE946DBDEC}" srcOrd="0" destOrd="0" parTransId="{CBBB9D21-0F5F-4920-9772-12FD4121DAA3}" sibTransId="{47458EE6-42D1-4568-95DC-96848CDE94CA}"/>
    <dgm:cxn modelId="{22C91AF8-7BD6-4A8B-8159-0964B60B4E74}" type="presOf" srcId="{CBBB9D21-0F5F-4920-9772-12FD4121DAA3}" destId="{B2724CCF-CB6F-4F66-916C-41B1694BC413}" srcOrd="0" destOrd="0" presId="urn:microsoft.com/office/officeart/2005/8/layout/hierarchy1"/>
    <dgm:cxn modelId="{73A2DC26-4FAC-4F8F-B30B-C807BA77A68D}" type="presOf" srcId="{8C6906BB-80CE-4371-9FCA-B49F0C9A57B6}" destId="{00DE974D-E679-4049-96FB-9F02542CCBB1}" srcOrd="0" destOrd="0" presId="urn:microsoft.com/office/officeart/2005/8/layout/hierarchy1"/>
    <dgm:cxn modelId="{601AEFAA-76E5-47D0-8D47-37DCF9AF944B}" type="presOf" srcId="{BC08DE7C-254B-42F7-9461-8025E4603EC5}" destId="{A986A198-AF8D-4BFE-8DF1-213FA29ABBF8}" srcOrd="0" destOrd="0" presId="urn:microsoft.com/office/officeart/2005/8/layout/hierarchy1"/>
    <dgm:cxn modelId="{0762D91D-BD21-4252-8FD2-03B528930C4C}" srcId="{7147EACA-87D3-4627-A4A4-C9DEC177BEC9}" destId="{D54DEA4D-6C41-428E-A940-36BD19C81C3D}" srcOrd="2" destOrd="0" parTransId="{83650A42-9A37-4206-AE0F-08391D77AB24}" sibTransId="{707C068F-0C84-4AB5-8709-BFF5A34987F4}"/>
    <dgm:cxn modelId="{15D4363F-0AAB-48AD-A9CE-AD2A6577D249}" type="presOf" srcId="{ED8FFA3B-D395-42BA-95EF-39B8853FB411}" destId="{E31EFA31-0DFE-4E9C-91FF-46DBA7ACECF3}" srcOrd="0" destOrd="0" presId="urn:microsoft.com/office/officeart/2005/8/layout/hierarchy1"/>
    <dgm:cxn modelId="{03EBD0F3-F0D9-4D57-B7B3-87CE679A856A}" type="presOf" srcId="{7147EACA-87D3-4627-A4A4-C9DEC177BEC9}" destId="{E61521C5-9964-46A3-BC76-4F8B2CF87966}" srcOrd="0" destOrd="0" presId="urn:microsoft.com/office/officeart/2005/8/layout/hierarchy1"/>
    <dgm:cxn modelId="{4194C85E-E4A2-4767-9DCF-37E00D2F73EC}" type="presOf" srcId="{4E1FCAFB-FB0F-4AB5-AF20-0E64844AFDDE}" destId="{66AA4F22-DFBC-4A8C-AE4C-F804C9A00948}" srcOrd="0" destOrd="0" presId="urn:microsoft.com/office/officeart/2005/8/layout/hierarchy1"/>
    <dgm:cxn modelId="{29D595DD-D687-4774-9B83-A11FC5C1940F}" type="presOf" srcId="{10F96A40-8BF4-4BC9-A650-91F9DB1D6103}" destId="{9C94CE51-AF3C-46B4-92EB-AB6ABAF082A6}" srcOrd="0" destOrd="0" presId="urn:microsoft.com/office/officeart/2005/8/layout/hierarchy1"/>
    <dgm:cxn modelId="{3B04122B-8E79-48C9-88C9-DCAA0E32D359}" srcId="{7147EACA-87D3-4627-A4A4-C9DEC177BEC9}" destId="{BC08DE7C-254B-42F7-9461-8025E4603EC5}" srcOrd="1" destOrd="0" parTransId="{BC885B48-E545-436C-9834-98E6629CFA41}" sibTransId="{396306BE-78CE-4376-BBE5-1AF784207639}"/>
    <dgm:cxn modelId="{58979DFE-D996-4B35-9D27-7A7DEBAF86E9}" type="presOf" srcId="{6AD4E004-42E1-4C23-BC1B-885481C19FA5}" destId="{DDC2B32C-9B88-4734-B4C4-401AA1CB72DD}" srcOrd="0" destOrd="0" presId="urn:microsoft.com/office/officeart/2005/8/layout/hierarchy1"/>
    <dgm:cxn modelId="{A4C2BA0B-F179-4645-8C00-91B32AC8863E}" srcId="{8C6906BB-80CE-4371-9FCA-B49F0C9A57B6}" destId="{10F96A40-8BF4-4BC9-A650-91F9DB1D6103}" srcOrd="0" destOrd="0" parTransId="{ED8FFA3B-D395-42BA-95EF-39B8853FB411}" sibTransId="{8A5DFDAC-7DD8-410B-9E7F-D70BA41B04E7}"/>
    <dgm:cxn modelId="{6BC06AF8-99B5-412D-B2A1-13BB5BA68D23}" type="presParOf" srcId="{66AA4F22-DFBC-4A8C-AE4C-F804C9A00948}" destId="{02E41FAA-8101-42E3-8F20-230C30FA78CB}" srcOrd="0" destOrd="0" presId="urn:microsoft.com/office/officeart/2005/8/layout/hierarchy1"/>
    <dgm:cxn modelId="{4846BCE7-8B80-4865-AB94-4BE8D14DBCF2}" type="presParOf" srcId="{02E41FAA-8101-42E3-8F20-230C30FA78CB}" destId="{E07D1587-BBDF-4BFA-BE98-91DC3243E6F4}" srcOrd="0" destOrd="0" presId="urn:microsoft.com/office/officeart/2005/8/layout/hierarchy1"/>
    <dgm:cxn modelId="{0145754E-B613-4CE3-AD8F-FF3F52ED9F74}" type="presParOf" srcId="{E07D1587-BBDF-4BFA-BE98-91DC3243E6F4}" destId="{E8D44EFE-ABBD-4E0F-A925-3C75D8F9C3E9}" srcOrd="0" destOrd="0" presId="urn:microsoft.com/office/officeart/2005/8/layout/hierarchy1"/>
    <dgm:cxn modelId="{1F837A14-7B5D-4C94-AB09-5311F42D19E4}" type="presParOf" srcId="{E07D1587-BBDF-4BFA-BE98-91DC3243E6F4}" destId="{E61521C5-9964-46A3-BC76-4F8B2CF87966}" srcOrd="1" destOrd="0" presId="urn:microsoft.com/office/officeart/2005/8/layout/hierarchy1"/>
    <dgm:cxn modelId="{5377AB5C-51DF-431F-97A4-4231CBDBAED6}" type="presParOf" srcId="{02E41FAA-8101-42E3-8F20-230C30FA78CB}" destId="{5F048A31-8DAA-42E2-BD29-D7962E247C6B}" srcOrd="1" destOrd="0" presId="urn:microsoft.com/office/officeart/2005/8/layout/hierarchy1"/>
    <dgm:cxn modelId="{4724DCDC-96B6-4CF4-899F-33F4BA044062}" type="presParOf" srcId="{5F048A31-8DAA-42E2-BD29-D7962E247C6B}" destId="{F27D6295-0711-4AEC-B6CE-9C6A0143F4FE}" srcOrd="0" destOrd="0" presId="urn:microsoft.com/office/officeart/2005/8/layout/hierarchy1"/>
    <dgm:cxn modelId="{868E4252-EC35-42D0-A320-B716943C976A}" type="presParOf" srcId="{5F048A31-8DAA-42E2-BD29-D7962E247C6B}" destId="{2D923337-1CE1-431C-94EE-D371151195A3}" srcOrd="1" destOrd="0" presId="urn:microsoft.com/office/officeart/2005/8/layout/hierarchy1"/>
    <dgm:cxn modelId="{2D79B295-C3A2-4288-913C-58E6CF530ACD}" type="presParOf" srcId="{2D923337-1CE1-431C-94EE-D371151195A3}" destId="{5399CB93-92EC-40DE-89E5-328BF630002A}" srcOrd="0" destOrd="0" presId="urn:microsoft.com/office/officeart/2005/8/layout/hierarchy1"/>
    <dgm:cxn modelId="{2216925A-552A-452D-A845-062F3934D5A5}" type="presParOf" srcId="{5399CB93-92EC-40DE-89E5-328BF630002A}" destId="{5B7D0680-7067-4591-B740-15FF349F6F0A}" srcOrd="0" destOrd="0" presId="urn:microsoft.com/office/officeart/2005/8/layout/hierarchy1"/>
    <dgm:cxn modelId="{3644C901-3CC8-4C69-AAE8-BE65A7B45E38}" type="presParOf" srcId="{5399CB93-92EC-40DE-89E5-328BF630002A}" destId="{00DE974D-E679-4049-96FB-9F02542CCBB1}" srcOrd="1" destOrd="0" presId="urn:microsoft.com/office/officeart/2005/8/layout/hierarchy1"/>
    <dgm:cxn modelId="{B528A4C5-A9C8-44B3-9D65-21A06B9B1DBA}" type="presParOf" srcId="{2D923337-1CE1-431C-94EE-D371151195A3}" destId="{C00834E2-06B4-42EA-8500-A7FAABA64834}" srcOrd="1" destOrd="0" presId="urn:microsoft.com/office/officeart/2005/8/layout/hierarchy1"/>
    <dgm:cxn modelId="{D378F29E-56DA-4EA2-BEBF-F63CFE0F0E28}" type="presParOf" srcId="{C00834E2-06B4-42EA-8500-A7FAABA64834}" destId="{E31EFA31-0DFE-4E9C-91FF-46DBA7ACECF3}" srcOrd="0" destOrd="0" presId="urn:microsoft.com/office/officeart/2005/8/layout/hierarchy1"/>
    <dgm:cxn modelId="{4418A708-7F8F-4173-A89D-17CAE3B21AF4}" type="presParOf" srcId="{C00834E2-06B4-42EA-8500-A7FAABA64834}" destId="{A77CC8B1-3FEB-4306-8B67-5F11F5DD4C4B}" srcOrd="1" destOrd="0" presId="urn:microsoft.com/office/officeart/2005/8/layout/hierarchy1"/>
    <dgm:cxn modelId="{D12C53C6-A3DC-4341-BEEE-075FED12CDEB}" type="presParOf" srcId="{A77CC8B1-3FEB-4306-8B67-5F11F5DD4C4B}" destId="{6832A4F2-6773-433C-88A7-6C0721D4C45E}" srcOrd="0" destOrd="0" presId="urn:microsoft.com/office/officeart/2005/8/layout/hierarchy1"/>
    <dgm:cxn modelId="{803DA98D-7833-4DED-9639-A14850BC01C6}" type="presParOf" srcId="{6832A4F2-6773-433C-88A7-6C0721D4C45E}" destId="{C323548D-0CBD-4827-8FCA-F7303C40E047}" srcOrd="0" destOrd="0" presId="urn:microsoft.com/office/officeart/2005/8/layout/hierarchy1"/>
    <dgm:cxn modelId="{9ACF6492-97DC-41C3-B18A-4B218282EEE6}" type="presParOf" srcId="{6832A4F2-6773-433C-88A7-6C0721D4C45E}" destId="{9C94CE51-AF3C-46B4-92EB-AB6ABAF082A6}" srcOrd="1" destOrd="0" presId="urn:microsoft.com/office/officeart/2005/8/layout/hierarchy1"/>
    <dgm:cxn modelId="{714AE70A-8558-4F61-9317-34C36D5BC142}" type="presParOf" srcId="{A77CC8B1-3FEB-4306-8B67-5F11F5DD4C4B}" destId="{57540436-8A4D-4D2B-88B9-53718879E58C}" srcOrd="1" destOrd="0" presId="urn:microsoft.com/office/officeart/2005/8/layout/hierarchy1"/>
    <dgm:cxn modelId="{2A0F0524-88F7-4299-BE07-3AE65D28A207}" type="presParOf" srcId="{5F048A31-8DAA-42E2-BD29-D7962E247C6B}" destId="{7C882CCA-FD91-4076-9613-AAC33328C748}" srcOrd="2" destOrd="0" presId="urn:microsoft.com/office/officeart/2005/8/layout/hierarchy1"/>
    <dgm:cxn modelId="{BDFFC5F4-9455-4DCB-8706-2E3C294297AF}" type="presParOf" srcId="{5F048A31-8DAA-42E2-BD29-D7962E247C6B}" destId="{A3936F3B-6899-4D18-9603-8141F17D0C07}" srcOrd="3" destOrd="0" presId="urn:microsoft.com/office/officeart/2005/8/layout/hierarchy1"/>
    <dgm:cxn modelId="{4BD01985-9BD9-4CF6-9F3A-7ABF8DD3072A}" type="presParOf" srcId="{A3936F3B-6899-4D18-9603-8141F17D0C07}" destId="{5A605FA1-0F5B-4AF5-9624-2F173A3C4928}" srcOrd="0" destOrd="0" presId="urn:microsoft.com/office/officeart/2005/8/layout/hierarchy1"/>
    <dgm:cxn modelId="{0AA57C9D-F657-4E66-8994-5B38ABEA2ED1}" type="presParOf" srcId="{5A605FA1-0F5B-4AF5-9624-2F173A3C4928}" destId="{EE52C881-531F-4A47-AB8D-3BDB32114EA1}" srcOrd="0" destOrd="0" presId="urn:microsoft.com/office/officeart/2005/8/layout/hierarchy1"/>
    <dgm:cxn modelId="{15592104-58EE-4F50-B460-F222FD8EE3C1}" type="presParOf" srcId="{5A605FA1-0F5B-4AF5-9624-2F173A3C4928}" destId="{A986A198-AF8D-4BFE-8DF1-213FA29ABBF8}" srcOrd="1" destOrd="0" presId="urn:microsoft.com/office/officeart/2005/8/layout/hierarchy1"/>
    <dgm:cxn modelId="{A843E173-0FAB-469E-B559-F6563FF92257}" type="presParOf" srcId="{A3936F3B-6899-4D18-9603-8141F17D0C07}" destId="{E37ADF59-DF82-40E7-8E0B-FEB21498E0F5}" srcOrd="1" destOrd="0" presId="urn:microsoft.com/office/officeart/2005/8/layout/hierarchy1"/>
    <dgm:cxn modelId="{0C9F370F-0FC8-48F9-9BAF-FB0F549B3D6D}" type="presParOf" srcId="{E37ADF59-DF82-40E7-8E0B-FEB21498E0F5}" destId="{B2724CCF-CB6F-4F66-916C-41B1694BC413}" srcOrd="0" destOrd="0" presId="urn:microsoft.com/office/officeart/2005/8/layout/hierarchy1"/>
    <dgm:cxn modelId="{9552F902-DB69-4958-8145-93F92A02A224}" type="presParOf" srcId="{E37ADF59-DF82-40E7-8E0B-FEB21498E0F5}" destId="{3EEB1098-4893-4106-B7C6-2388AD1A6CF8}" srcOrd="1" destOrd="0" presId="urn:microsoft.com/office/officeart/2005/8/layout/hierarchy1"/>
    <dgm:cxn modelId="{ED156D0A-B5B1-439C-B742-7777CED88C4F}" type="presParOf" srcId="{3EEB1098-4893-4106-B7C6-2388AD1A6CF8}" destId="{1E0AA028-B015-48FF-A528-CA33D83CD04B}" srcOrd="0" destOrd="0" presId="urn:microsoft.com/office/officeart/2005/8/layout/hierarchy1"/>
    <dgm:cxn modelId="{38037FE0-51AC-429C-B12E-6AB97E3F9F8A}" type="presParOf" srcId="{1E0AA028-B015-48FF-A528-CA33D83CD04B}" destId="{BA938209-D742-4BD5-BF75-F5D7B4949000}" srcOrd="0" destOrd="0" presId="urn:microsoft.com/office/officeart/2005/8/layout/hierarchy1"/>
    <dgm:cxn modelId="{40CFACD4-AE73-438D-AA68-5C1B2D7C9FF7}" type="presParOf" srcId="{1E0AA028-B015-48FF-A528-CA33D83CD04B}" destId="{737C87D2-235A-4019-BCFC-B27684760194}" srcOrd="1" destOrd="0" presId="urn:microsoft.com/office/officeart/2005/8/layout/hierarchy1"/>
    <dgm:cxn modelId="{19415F0F-BD41-4AE8-9873-93D983302C35}" type="presParOf" srcId="{3EEB1098-4893-4106-B7C6-2388AD1A6CF8}" destId="{514E3FA6-A344-4879-A290-8B233633C425}" srcOrd="1" destOrd="0" presId="urn:microsoft.com/office/officeart/2005/8/layout/hierarchy1"/>
    <dgm:cxn modelId="{A87F28E1-138F-47D3-B045-86164016CFC4}" type="presParOf" srcId="{5F048A31-8DAA-42E2-BD29-D7962E247C6B}" destId="{F7B0D8B9-25EF-4DBA-ACB5-2F9E18797B89}" srcOrd="4" destOrd="0" presId="urn:microsoft.com/office/officeart/2005/8/layout/hierarchy1"/>
    <dgm:cxn modelId="{D1043671-55BB-4903-93A0-D4AEC703B30C}" type="presParOf" srcId="{5F048A31-8DAA-42E2-BD29-D7962E247C6B}" destId="{DD547FE2-ED2E-499F-BF2D-DD4D9F0AA3D2}" srcOrd="5" destOrd="0" presId="urn:microsoft.com/office/officeart/2005/8/layout/hierarchy1"/>
    <dgm:cxn modelId="{51453F93-325F-41AC-B1AE-EE34B66C0D91}" type="presParOf" srcId="{DD547FE2-ED2E-499F-BF2D-DD4D9F0AA3D2}" destId="{D7389EE1-EBA0-4B49-BFD4-19D78BF4CA23}" srcOrd="0" destOrd="0" presId="urn:microsoft.com/office/officeart/2005/8/layout/hierarchy1"/>
    <dgm:cxn modelId="{1C05FCE7-8115-4EC3-89BF-2E06EA18A0AC}" type="presParOf" srcId="{D7389EE1-EBA0-4B49-BFD4-19D78BF4CA23}" destId="{7FC21D1B-F86D-4815-BF41-5A422386DC07}" srcOrd="0" destOrd="0" presId="urn:microsoft.com/office/officeart/2005/8/layout/hierarchy1"/>
    <dgm:cxn modelId="{D7B312CF-C7A2-433D-AECC-4514F6DF8424}" type="presParOf" srcId="{D7389EE1-EBA0-4B49-BFD4-19D78BF4CA23}" destId="{57FDD8CF-0A13-4853-AD13-D5D9A475C87E}" srcOrd="1" destOrd="0" presId="urn:microsoft.com/office/officeart/2005/8/layout/hierarchy1"/>
    <dgm:cxn modelId="{49EA74F0-2404-411D-9EA6-5299EA7C35C5}" type="presParOf" srcId="{DD547FE2-ED2E-499F-BF2D-DD4D9F0AA3D2}" destId="{885B13F8-F3C6-4A68-A092-C9C94C477119}" srcOrd="1" destOrd="0" presId="urn:microsoft.com/office/officeart/2005/8/layout/hierarchy1"/>
    <dgm:cxn modelId="{297F0B2F-C030-42AC-B6A9-8E004C714E70}" type="presParOf" srcId="{885B13F8-F3C6-4A68-A092-C9C94C477119}" destId="{2B846D52-219C-4599-A5C6-DE2CA2D5493D}" srcOrd="0" destOrd="0" presId="urn:microsoft.com/office/officeart/2005/8/layout/hierarchy1"/>
    <dgm:cxn modelId="{091BC754-8209-4EC8-BB60-056FED14D4F5}" type="presParOf" srcId="{885B13F8-F3C6-4A68-A092-C9C94C477119}" destId="{9A178D34-0CED-4CD7-8DA9-4C819DDE9799}" srcOrd="1" destOrd="0" presId="urn:microsoft.com/office/officeart/2005/8/layout/hierarchy1"/>
    <dgm:cxn modelId="{08A5FF85-C517-436B-8AEB-42FB86B77DC1}" type="presParOf" srcId="{9A178D34-0CED-4CD7-8DA9-4C819DDE9799}" destId="{7E73A473-79A5-45D9-B339-93FF1CD9A424}" srcOrd="0" destOrd="0" presId="urn:microsoft.com/office/officeart/2005/8/layout/hierarchy1"/>
    <dgm:cxn modelId="{C7A6505A-CBA9-4261-A53F-2071F6E82E6F}" type="presParOf" srcId="{7E73A473-79A5-45D9-B339-93FF1CD9A424}" destId="{92A17A30-2B63-42DC-A758-46D7D00130D9}" srcOrd="0" destOrd="0" presId="urn:microsoft.com/office/officeart/2005/8/layout/hierarchy1"/>
    <dgm:cxn modelId="{146BE2C0-73DD-4F0D-AC5B-6B51EBAA8B49}" type="presParOf" srcId="{7E73A473-79A5-45D9-B339-93FF1CD9A424}" destId="{DDC2B32C-9B88-4734-B4C4-401AA1CB72DD}" srcOrd="1" destOrd="0" presId="urn:microsoft.com/office/officeart/2005/8/layout/hierarchy1"/>
    <dgm:cxn modelId="{6DC4598D-02E8-4D2E-95F2-99808FA96B49}" type="presParOf" srcId="{9A178D34-0CED-4CD7-8DA9-4C819DDE9799}" destId="{FBE52B47-81A3-47D1-B9AB-F64B5E589D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6D52-219C-4599-A5C6-DE2CA2D5493D}">
      <dsp:nvSpPr>
        <dsp:cNvPr id="0" name=""/>
        <dsp:cNvSpPr/>
      </dsp:nvSpPr>
      <dsp:spPr>
        <a:xfrm>
          <a:off x="6741005" y="2764739"/>
          <a:ext cx="91440" cy="493567"/>
        </a:xfrm>
        <a:custGeom>
          <a:avLst/>
          <a:gdLst/>
          <a:ahLst/>
          <a:cxnLst/>
          <a:rect l="0" t="0" r="0" b="0"/>
          <a:pathLst>
            <a:path>
              <a:moveTo>
                <a:pt x="48644" y="0"/>
              </a:moveTo>
              <a:lnTo>
                <a:pt x="48644" y="335935"/>
              </a:lnTo>
              <a:lnTo>
                <a:pt x="45720" y="335935"/>
              </a:lnTo>
              <a:lnTo>
                <a:pt x="45720" y="493567"/>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0D8B9-25EF-4DBA-ACB5-2F9E18797B89}">
      <dsp:nvSpPr>
        <dsp:cNvPr id="0" name=""/>
        <dsp:cNvSpPr/>
      </dsp:nvSpPr>
      <dsp:spPr>
        <a:xfrm>
          <a:off x="4022378" y="1188057"/>
          <a:ext cx="2767271" cy="496181"/>
        </a:xfrm>
        <a:custGeom>
          <a:avLst/>
          <a:gdLst/>
          <a:ahLst/>
          <a:cxnLst/>
          <a:rect l="0" t="0" r="0" b="0"/>
          <a:pathLst>
            <a:path>
              <a:moveTo>
                <a:pt x="0" y="0"/>
              </a:moveTo>
              <a:lnTo>
                <a:pt x="0" y="338549"/>
              </a:lnTo>
              <a:lnTo>
                <a:pt x="2767271" y="338549"/>
              </a:lnTo>
              <a:lnTo>
                <a:pt x="2767271" y="496181"/>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724CCF-CB6F-4F66-916C-41B1694BC413}">
      <dsp:nvSpPr>
        <dsp:cNvPr id="0" name=""/>
        <dsp:cNvSpPr/>
      </dsp:nvSpPr>
      <dsp:spPr>
        <a:xfrm>
          <a:off x="3840089" y="2832918"/>
          <a:ext cx="91440" cy="425387"/>
        </a:xfrm>
        <a:custGeom>
          <a:avLst/>
          <a:gdLst/>
          <a:ahLst/>
          <a:cxnLst/>
          <a:rect l="0" t="0" r="0" b="0"/>
          <a:pathLst>
            <a:path>
              <a:moveTo>
                <a:pt x="45720" y="0"/>
              </a:moveTo>
              <a:lnTo>
                <a:pt x="45720" y="267755"/>
              </a:lnTo>
              <a:lnTo>
                <a:pt x="125949" y="267755"/>
              </a:lnTo>
              <a:lnTo>
                <a:pt x="125949" y="425387"/>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82CCA-FD91-4076-9613-AAC33328C748}">
      <dsp:nvSpPr>
        <dsp:cNvPr id="0" name=""/>
        <dsp:cNvSpPr/>
      </dsp:nvSpPr>
      <dsp:spPr>
        <a:xfrm>
          <a:off x="3885809" y="1188057"/>
          <a:ext cx="136568" cy="564361"/>
        </a:xfrm>
        <a:custGeom>
          <a:avLst/>
          <a:gdLst/>
          <a:ahLst/>
          <a:cxnLst/>
          <a:rect l="0" t="0" r="0" b="0"/>
          <a:pathLst>
            <a:path>
              <a:moveTo>
                <a:pt x="136568" y="0"/>
              </a:moveTo>
              <a:lnTo>
                <a:pt x="136568" y="406729"/>
              </a:lnTo>
              <a:lnTo>
                <a:pt x="0" y="406729"/>
              </a:lnTo>
              <a:lnTo>
                <a:pt x="0" y="564361"/>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EFA31-0DFE-4E9C-91FF-46DBA7ACECF3}">
      <dsp:nvSpPr>
        <dsp:cNvPr id="0" name=""/>
        <dsp:cNvSpPr/>
      </dsp:nvSpPr>
      <dsp:spPr>
        <a:xfrm>
          <a:off x="1005483" y="2764739"/>
          <a:ext cx="196207" cy="493567"/>
        </a:xfrm>
        <a:custGeom>
          <a:avLst/>
          <a:gdLst/>
          <a:ahLst/>
          <a:cxnLst/>
          <a:rect l="0" t="0" r="0" b="0"/>
          <a:pathLst>
            <a:path>
              <a:moveTo>
                <a:pt x="0" y="0"/>
              </a:moveTo>
              <a:lnTo>
                <a:pt x="0" y="335935"/>
              </a:lnTo>
              <a:lnTo>
                <a:pt x="196207" y="335935"/>
              </a:lnTo>
              <a:lnTo>
                <a:pt x="196207" y="493567"/>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D6295-0711-4AEC-B6CE-9C6A0143F4FE}">
      <dsp:nvSpPr>
        <dsp:cNvPr id="0" name=""/>
        <dsp:cNvSpPr/>
      </dsp:nvSpPr>
      <dsp:spPr>
        <a:xfrm>
          <a:off x="1005483" y="1188057"/>
          <a:ext cx="3016894" cy="496181"/>
        </a:xfrm>
        <a:custGeom>
          <a:avLst/>
          <a:gdLst/>
          <a:ahLst/>
          <a:cxnLst/>
          <a:rect l="0" t="0" r="0" b="0"/>
          <a:pathLst>
            <a:path>
              <a:moveTo>
                <a:pt x="3016894" y="0"/>
              </a:moveTo>
              <a:lnTo>
                <a:pt x="3016894" y="338549"/>
              </a:lnTo>
              <a:lnTo>
                <a:pt x="0" y="338549"/>
              </a:lnTo>
              <a:lnTo>
                <a:pt x="0" y="496181"/>
              </a:lnTo>
            </a:path>
          </a:pathLst>
        </a:custGeom>
        <a:noFill/>
        <a:ln w="48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44EFE-ABBD-4E0F-A925-3C75D8F9C3E9}">
      <dsp:nvSpPr>
        <dsp:cNvPr id="0" name=""/>
        <dsp:cNvSpPr/>
      </dsp:nvSpPr>
      <dsp:spPr>
        <a:xfrm>
          <a:off x="3171590" y="107558"/>
          <a:ext cx="1701574" cy="1080499"/>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521C5-9964-46A3-BC76-4F8B2CF87966}">
      <dsp:nvSpPr>
        <dsp:cNvPr id="0" name=""/>
        <dsp:cNvSpPr/>
      </dsp:nvSpPr>
      <dsp:spPr>
        <a:xfrm>
          <a:off x="3360654" y="287168"/>
          <a:ext cx="1701574" cy="1080499"/>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B050"/>
              </a:solidFill>
            </a:rPr>
            <a:t>Clinically important serotypes</a:t>
          </a:r>
          <a:endParaRPr lang="en-US" sz="2000" b="1" kern="1200" dirty="0">
            <a:solidFill>
              <a:srgbClr val="00B050"/>
            </a:solidFill>
          </a:endParaRPr>
        </a:p>
      </dsp:txBody>
      <dsp:txXfrm>
        <a:off x="3392301" y="318815"/>
        <a:ext cx="1638280" cy="1017205"/>
      </dsp:txXfrm>
    </dsp:sp>
    <dsp:sp modelId="{5B7D0680-7067-4591-B740-15FF349F6F0A}">
      <dsp:nvSpPr>
        <dsp:cNvPr id="0" name=""/>
        <dsp:cNvSpPr/>
      </dsp:nvSpPr>
      <dsp:spPr>
        <a:xfrm>
          <a:off x="-189063" y="1684239"/>
          <a:ext cx="2389095" cy="1080499"/>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E974D-E679-4049-96FB-9F02542CCBB1}">
      <dsp:nvSpPr>
        <dsp:cNvPr id="0" name=""/>
        <dsp:cNvSpPr/>
      </dsp:nvSpPr>
      <dsp:spPr>
        <a:xfrm>
          <a:off x="0" y="1863850"/>
          <a:ext cx="2389095" cy="1080499"/>
        </a:xfrm>
        <a:prstGeom prst="downArrow">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effectLst>
                <a:outerShdw blurRad="38100" dist="38100" dir="2700000" algn="tl">
                  <a:srgbClr val="000000">
                    <a:alpha val="43137"/>
                  </a:srgbClr>
                </a:outerShdw>
              </a:effectLst>
            </a:rPr>
            <a:t>S.typhi &amp;S. paratyphi</a:t>
          </a:r>
          <a:endParaRPr lang="en-US" sz="1400" b="1" kern="1200" dirty="0">
            <a:solidFill>
              <a:srgbClr val="002060"/>
            </a:solidFill>
            <a:effectLst>
              <a:outerShdw blurRad="38100" dist="38100" dir="2700000" algn="tl">
                <a:srgbClr val="000000">
                  <a:alpha val="43137"/>
                </a:srgbClr>
              </a:outerShdw>
            </a:effectLst>
          </a:endParaRPr>
        </a:p>
      </dsp:txBody>
      <dsp:txXfrm>
        <a:off x="597274" y="1863850"/>
        <a:ext cx="1194547" cy="810374"/>
      </dsp:txXfrm>
    </dsp:sp>
    <dsp:sp modelId="{C323548D-0CBD-4827-8FCA-F7303C40E047}">
      <dsp:nvSpPr>
        <dsp:cNvPr id="0" name=""/>
        <dsp:cNvSpPr/>
      </dsp:nvSpPr>
      <dsp:spPr>
        <a:xfrm>
          <a:off x="2924" y="3258306"/>
          <a:ext cx="2397535" cy="1080499"/>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4CE51-AF3C-46B4-92EB-AB6ABAF082A6}">
      <dsp:nvSpPr>
        <dsp:cNvPr id="0" name=""/>
        <dsp:cNvSpPr/>
      </dsp:nvSpPr>
      <dsp:spPr>
        <a:xfrm>
          <a:off x="191987" y="3437917"/>
          <a:ext cx="2397535" cy="1080499"/>
        </a:xfrm>
        <a:prstGeom prst="roundRect">
          <a:avLst>
            <a:gd name="adj" fmla="val 10000"/>
          </a:avLst>
        </a:prstGeom>
        <a:solidFill>
          <a:schemeClr val="lt1">
            <a:alpha val="90000"/>
            <a:hueOff val="0"/>
            <a:satOff val="0"/>
            <a:lumOff val="0"/>
            <a:alphaOff val="0"/>
          </a:schemeClr>
        </a:solidFill>
        <a:ln w="48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02060"/>
              </a:solidFill>
              <a:effectLst>
                <a:outerShdw blurRad="38100" dist="38100" dir="2700000" algn="tl">
                  <a:srgbClr val="000000">
                    <a:alpha val="43137"/>
                  </a:srgbClr>
                </a:outerShdw>
              </a:effectLst>
            </a:rPr>
            <a:t>Enteric fever(typhoid) only in human but not part of normal flora</a:t>
          </a:r>
          <a:endParaRPr lang="en-US" sz="1400" b="1" kern="1200" dirty="0">
            <a:solidFill>
              <a:srgbClr val="002060"/>
            </a:solidFill>
            <a:effectLst>
              <a:outerShdw blurRad="38100" dist="38100" dir="2700000" algn="tl">
                <a:srgbClr val="000000">
                  <a:alpha val="43137"/>
                </a:srgbClr>
              </a:outerShdw>
            </a:effectLst>
          </a:endParaRPr>
        </a:p>
      </dsp:txBody>
      <dsp:txXfrm>
        <a:off x="223634" y="3469564"/>
        <a:ext cx="2334241" cy="1017205"/>
      </dsp:txXfrm>
    </dsp:sp>
    <dsp:sp modelId="{EE52C881-531F-4A47-AB8D-3BDB32114EA1}">
      <dsp:nvSpPr>
        <dsp:cNvPr id="0" name=""/>
        <dsp:cNvSpPr/>
      </dsp:nvSpPr>
      <dsp:spPr>
        <a:xfrm>
          <a:off x="2694137" y="1752419"/>
          <a:ext cx="2383344" cy="1080499"/>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6A198-AF8D-4BFE-8DF1-213FA29ABBF8}">
      <dsp:nvSpPr>
        <dsp:cNvPr id="0" name=""/>
        <dsp:cNvSpPr/>
      </dsp:nvSpPr>
      <dsp:spPr>
        <a:xfrm>
          <a:off x="2883201" y="1932029"/>
          <a:ext cx="2383344" cy="1080499"/>
        </a:xfrm>
        <a:prstGeom prst="downArrow">
          <a:avLst/>
        </a:prstGeom>
        <a:solidFill>
          <a:schemeClr val="lt1">
            <a:alpha val="90000"/>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err="1" smtClean="0">
              <a:solidFill>
                <a:srgbClr val="002060"/>
              </a:solidFill>
              <a:effectLst>
                <a:outerShdw blurRad="38100" dist="38100" dir="2700000" algn="tl">
                  <a:srgbClr val="000000">
                    <a:alpha val="43137"/>
                  </a:srgbClr>
                </a:outerShdw>
              </a:effectLst>
            </a:rPr>
            <a:t>S.choleraesuis</a:t>
          </a:r>
          <a:endParaRPr lang="en-US" sz="1200" b="1" kern="1200" dirty="0">
            <a:solidFill>
              <a:srgbClr val="002060"/>
            </a:solidFill>
            <a:effectLst>
              <a:outerShdw blurRad="38100" dist="38100" dir="2700000" algn="tl">
                <a:srgbClr val="000000">
                  <a:alpha val="43137"/>
                </a:srgbClr>
              </a:outerShdw>
            </a:effectLst>
          </a:endParaRPr>
        </a:p>
      </dsp:txBody>
      <dsp:txXfrm>
        <a:off x="3479037" y="1932029"/>
        <a:ext cx="1191672" cy="810374"/>
      </dsp:txXfrm>
    </dsp:sp>
    <dsp:sp modelId="{BA938209-D742-4BD5-BF75-F5D7B4949000}">
      <dsp:nvSpPr>
        <dsp:cNvPr id="0" name=""/>
        <dsp:cNvSpPr/>
      </dsp:nvSpPr>
      <dsp:spPr>
        <a:xfrm>
          <a:off x="2862440" y="3258306"/>
          <a:ext cx="2207197" cy="1080499"/>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87D2-235A-4019-BCFC-B27684760194}">
      <dsp:nvSpPr>
        <dsp:cNvPr id="0" name=""/>
        <dsp:cNvSpPr/>
      </dsp:nvSpPr>
      <dsp:spPr>
        <a:xfrm>
          <a:off x="3051504" y="3437917"/>
          <a:ext cx="2207197" cy="1080499"/>
        </a:xfrm>
        <a:prstGeom prst="roundRect">
          <a:avLst>
            <a:gd name="adj" fmla="val 10000"/>
          </a:avLst>
        </a:prstGeom>
        <a:solidFill>
          <a:schemeClr val="lt1">
            <a:alpha val="90000"/>
            <a:hueOff val="0"/>
            <a:satOff val="0"/>
            <a:lumOff val="0"/>
            <a:alphaOff val="0"/>
          </a:schemeClr>
        </a:solidFill>
        <a:ln w="48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002060"/>
              </a:solidFill>
              <a:effectLst>
                <a:outerShdw blurRad="38100" dist="38100" dir="2700000" algn="tl">
                  <a:srgbClr val="000000">
                    <a:alpha val="43137"/>
                  </a:srgbClr>
                </a:outerShdw>
              </a:effectLst>
            </a:rPr>
            <a:t>Bacteremia &amp; extraintestinal</a:t>
          </a:r>
          <a:endParaRPr lang="en-US" sz="1800" b="1" kern="1200" dirty="0">
            <a:solidFill>
              <a:srgbClr val="002060"/>
            </a:solidFill>
            <a:effectLst>
              <a:outerShdw blurRad="38100" dist="38100" dir="2700000" algn="tl">
                <a:srgbClr val="000000">
                  <a:alpha val="43137"/>
                </a:srgbClr>
              </a:outerShdw>
            </a:effectLst>
          </a:endParaRPr>
        </a:p>
      </dsp:txBody>
      <dsp:txXfrm>
        <a:off x="3083151" y="3469564"/>
        <a:ext cx="2143903" cy="1017205"/>
      </dsp:txXfrm>
    </dsp:sp>
    <dsp:sp modelId="{7FC21D1B-F86D-4815-BF41-5A422386DC07}">
      <dsp:nvSpPr>
        <dsp:cNvPr id="0" name=""/>
        <dsp:cNvSpPr/>
      </dsp:nvSpPr>
      <dsp:spPr>
        <a:xfrm>
          <a:off x="5538762" y="1684239"/>
          <a:ext cx="2501773" cy="1080499"/>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DD8CF-0A13-4853-AD13-D5D9A475C87E}">
      <dsp:nvSpPr>
        <dsp:cNvPr id="0" name=""/>
        <dsp:cNvSpPr/>
      </dsp:nvSpPr>
      <dsp:spPr>
        <a:xfrm>
          <a:off x="5727826" y="1863850"/>
          <a:ext cx="2501773" cy="1080499"/>
        </a:xfrm>
        <a:prstGeom prst="downArrow">
          <a:avLst/>
        </a:prstGeom>
        <a:solidFill>
          <a:schemeClr val="lt1">
            <a:alpha val="90000"/>
            <a:hueOff val="0"/>
            <a:satOff val="0"/>
            <a:lumOff val="0"/>
            <a:alphaOff val="0"/>
          </a:schemeClr>
        </a:solidFill>
        <a:ln w="48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err="1" smtClean="0">
              <a:solidFill>
                <a:srgbClr val="002060"/>
              </a:solidFill>
              <a:effectLst>
                <a:outerShdw blurRad="38100" dist="38100" dir="2700000" algn="tl">
                  <a:srgbClr val="000000">
                    <a:alpha val="43137"/>
                  </a:srgbClr>
                </a:outerShdw>
              </a:effectLst>
            </a:rPr>
            <a:t>S.typhimurium</a:t>
          </a:r>
          <a:endParaRPr lang="en-US" sz="1200" b="1" kern="1200" dirty="0">
            <a:solidFill>
              <a:srgbClr val="002060"/>
            </a:solidFill>
            <a:effectLst>
              <a:outerShdw blurRad="38100" dist="38100" dir="2700000" algn="tl">
                <a:srgbClr val="000000">
                  <a:alpha val="43137"/>
                </a:srgbClr>
              </a:outerShdw>
            </a:effectLst>
          </a:endParaRPr>
        </a:p>
      </dsp:txBody>
      <dsp:txXfrm>
        <a:off x="6353269" y="1863850"/>
        <a:ext cx="1250887" cy="810374"/>
      </dsp:txXfrm>
    </dsp:sp>
    <dsp:sp modelId="{92A17A30-2B63-42DC-A758-46D7D00130D9}">
      <dsp:nvSpPr>
        <dsp:cNvPr id="0" name=""/>
        <dsp:cNvSpPr/>
      </dsp:nvSpPr>
      <dsp:spPr>
        <a:xfrm>
          <a:off x="5569172" y="3258306"/>
          <a:ext cx="2435105" cy="1080499"/>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C2B32C-9B88-4734-B4C4-401AA1CB72DD}">
      <dsp:nvSpPr>
        <dsp:cNvPr id="0" name=""/>
        <dsp:cNvSpPr/>
      </dsp:nvSpPr>
      <dsp:spPr>
        <a:xfrm>
          <a:off x="5758236" y="3437917"/>
          <a:ext cx="2435105" cy="1080499"/>
        </a:xfrm>
        <a:prstGeom prst="roundRect">
          <a:avLst>
            <a:gd name="adj" fmla="val 10000"/>
          </a:avLst>
        </a:prstGeom>
        <a:solidFill>
          <a:schemeClr val="lt1">
            <a:alpha val="90000"/>
            <a:hueOff val="0"/>
            <a:satOff val="0"/>
            <a:lumOff val="0"/>
            <a:alphaOff val="0"/>
          </a:schemeClr>
        </a:solidFill>
        <a:ln w="48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effectLst>
                <a:outerShdw blurRad="38100" dist="38100" dir="2700000" algn="tl">
                  <a:srgbClr val="000000">
                    <a:alpha val="43137"/>
                  </a:srgbClr>
                </a:outerShdw>
              </a:effectLst>
            </a:rPr>
            <a:t>Salmonellosis</a:t>
          </a:r>
          <a:endParaRPr lang="en-US" sz="2000" b="1" kern="1200" dirty="0">
            <a:solidFill>
              <a:srgbClr val="002060"/>
            </a:solidFill>
            <a:effectLst>
              <a:outerShdw blurRad="38100" dist="38100" dir="2700000" algn="tl">
                <a:srgbClr val="000000">
                  <a:alpha val="43137"/>
                </a:srgbClr>
              </a:outerShdw>
            </a:effectLst>
          </a:endParaRPr>
        </a:p>
      </dsp:txBody>
      <dsp:txXfrm>
        <a:off x="5789883" y="3469564"/>
        <a:ext cx="2371811" cy="10172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15412E71-2590-4CAA-B311-184291CF8D6C}" type="datetimeFigureOut">
              <a:rPr lang="ar-IQ"/>
              <a:pPr>
                <a:defRPr/>
              </a:pPr>
              <a:t>06/08/1440</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478E6F3B-A642-4FFF-8835-06886DD20EA4}" type="slidenum">
              <a:rPr lang="ar-IQ"/>
              <a:pPr>
                <a:defRPr/>
              </a:pPr>
              <a:t>‹#›</a:t>
            </a:fld>
            <a:endParaRPr lang="ar-IQ"/>
          </a:p>
        </p:txBody>
      </p:sp>
    </p:spTree>
    <p:extLst>
      <p:ext uri="{BB962C8B-B14F-4D97-AF65-F5344CB8AC3E}">
        <p14:creationId xmlns:p14="http://schemas.microsoft.com/office/powerpoint/2010/main" val="405496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D4F3B45B-FBCC-4787-A6EA-2552431A7388}" type="datetimeFigureOut">
              <a:rPr lang="ar-IQ"/>
              <a:pPr>
                <a:defRPr/>
              </a:pPr>
              <a:t>06/08/1440</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A1F6995A-F096-4C79-9277-AB549851A595}" type="slidenum">
              <a:rPr lang="ar-IQ"/>
              <a:pPr>
                <a:defRPr/>
              </a:pPr>
              <a:t>‹#›</a:t>
            </a:fld>
            <a:endParaRPr lang="ar-IQ"/>
          </a:p>
        </p:txBody>
      </p:sp>
    </p:spTree>
    <p:extLst>
      <p:ext uri="{BB962C8B-B14F-4D97-AF65-F5344CB8AC3E}">
        <p14:creationId xmlns:p14="http://schemas.microsoft.com/office/powerpoint/2010/main" val="43149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C9137F8E-1A49-4BAC-BE4D-57EAAD2BB183}" type="datetimeFigureOut">
              <a:rPr lang="ar-IQ"/>
              <a:pPr>
                <a:defRPr/>
              </a:pPr>
              <a:t>06/08/1440</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D36CCA82-B6E9-47CE-A27D-2D3E385BB3EB}" type="slidenum">
              <a:rPr lang="ar-IQ"/>
              <a:pPr>
                <a:defRPr/>
              </a:pPr>
              <a:t>‹#›</a:t>
            </a:fld>
            <a:endParaRPr lang="ar-IQ"/>
          </a:p>
        </p:txBody>
      </p:sp>
    </p:spTree>
    <p:extLst>
      <p:ext uri="{BB962C8B-B14F-4D97-AF65-F5344CB8AC3E}">
        <p14:creationId xmlns:p14="http://schemas.microsoft.com/office/powerpoint/2010/main" val="310728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بيضاوي 12"/>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5" name="شكل بيضاوي 13"/>
          <p:cNvSpPr/>
          <p:nvPr/>
        </p:nvSpPr>
        <p:spPr>
          <a:xfrm>
            <a:off x="1543050" y="1344613"/>
            <a:ext cx="84138"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14" name="عنوان 13"/>
          <p:cNvSpPr>
            <a:spLocks noGrp="1"/>
          </p:cNvSpPr>
          <p:nvPr>
            <p:ph type="ctrTitle"/>
          </p:nvPr>
        </p:nvSpPr>
        <p:spPr>
          <a:xfrm>
            <a:off x="1910080" y="359898"/>
            <a:ext cx="9875520" cy="1472184"/>
          </a:xfrm>
        </p:spPr>
        <p:txBody>
          <a:bodyPr anchor="b"/>
          <a:lstStyle>
            <a:lvl1pPr algn="l">
              <a:defRPr/>
            </a:lvl1pPr>
            <a:extLst/>
          </a:lstStyle>
          <a:p>
            <a:r>
              <a:rPr lang="ar-SA" smtClean="0"/>
              <a:t>انقر لتحرير نمط العنوان الرئيسي</a:t>
            </a:r>
            <a:endParaRPr lang="en-US"/>
          </a:p>
        </p:txBody>
      </p:sp>
      <p:sp>
        <p:nvSpPr>
          <p:cNvPr id="22" name="عنوان فرعي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smtClean="0"/>
              <a:t>انقر لتحرير نمط العنوان الثانوي الرئيسي</a:t>
            </a:r>
            <a:endParaRPr lang="en-US"/>
          </a:p>
        </p:txBody>
      </p:sp>
      <p:sp>
        <p:nvSpPr>
          <p:cNvPr id="6" name="عنصر نائب للتاريخ 6"/>
          <p:cNvSpPr>
            <a:spLocks noGrp="1"/>
          </p:cNvSpPr>
          <p:nvPr>
            <p:ph type="dt" sz="half" idx="10"/>
          </p:nvPr>
        </p:nvSpPr>
        <p:spPr/>
        <p:txBody>
          <a:bodyPr/>
          <a:lstStyle>
            <a:lvl1pPr rtl="1">
              <a:defRPr/>
            </a:lvl1pPr>
            <a:extLst/>
          </a:lstStyle>
          <a:p>
            <a:pPr>
              <a:defRPr/>
            </a:pPr>
            <a:fld id="{573912F7-ACB3-45F6-BB1C-AF502B6C11BF}" type="datetimeFigureOut">
              <a:rPr lang="en-US"/>
              <a:pPr>
                <a:defRPr/>
              </a:pPr>
              <a:t>4/11/2019</a:t>
            </a:fld>
            <a:endParaRPr lang="en-US" dirty="0"/>
          </a:p>
        </p:txBody>
      </p:sp>
      <p:sp>
        <p:nvSpPr>
          <p:cNvPr id="7" name="عنصر نائب للتذييل 19"/>
          <p:cNvSpPr>
            <a:spLocks noGrp="1"/>
          </p:cNvSpPr>
          <p:nvPr>
            <p:ph type="ftr" sz="quarter" idx="11"/>
          </p:nvPr>
        </p:nvSpPr>
        <p:spPr/>
        <p:txBody>
          <a:bodyPr/>
          <a:lstStyle>
            <a:lvl1pPr algn="r" rtl="1">
              <a:defRPr/>
            </a:lvl1pPr>
            <a:extLst/>
          </a:lstStyle>
          <a:p>
            <a:pPr>
              <a:defRPr/>
            </a:pPr>
            <a:endParaRPr lang="en-US"/>
          </a:p>
        </p:txBody>
      </p:sp>
      <p:sp>
        <p:nvSpPr>
          <p:cNvPr id="8" name="عنصر نائب لرقم الشريحة 9"/>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911D1097-FE1F-4982-AC3E-24012EFF9A5E}" type="slidenum">
              <a:rPr lang="en-US"/>
              <a:pPr>
                <a:defRPr/>
              </a:pPr>
              <a:t>‹#›</a:t>
            </a:fld>
            <a:endParaRPr lang="en-US" dirty="0"/>
          </a:p>
        </p:txBody>
      </p:sp>
    </p:spTree>
    <p:extLst>
      <p:ext uri="{BB962C8B-B14F-4D97-AF65-F5344CB8AC3E}">
        <p14:creationId xmlns:p14="http://schemas.microsoft.com/office/powerpoint/2010/main" val="2850436296"/>
      </p:ext>
    </p:extLst>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F35AD1B0-192C-4EEC-942F-615C76EF8358}" type="datetimeFigureOut">
              <a:rPr lang="en-US"/>
              <a:pPr>
                <a:defRPr/>
              </a:pPr>
              <a:t>4/11/2019</a:t>
            </a:fld>
            <a:endParaRPr lang="en-US" dirty="0"/>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BA6CFA74-6F76-4953-8BC2-C5EE5C4202BF}" type="slidenum">
              <a:rPr lang="en-US"/>
              <a:pPr>
                <a:defRPr/>
              </a:pPr>
              <a:t>‹#›</a:t>
            </a:fld>
            <a:endParaRPr lang="en-US" dirty="0"/>
          </a:p>
        </p:txBody>
      </p:sp>
    </p:spTree>
    <p:extLst>
      <p:ext uri="{BB962C8B-B14F-4D97-AF65-F5344CB8AC3E}">
        <p14:creationId xmlns:p14="http://schemas.microsoft.com/office/powerpoint/2010/main" val="2504983888"/>
      </p:ext>
    </p:extLst>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12"/>
          <p:cNvSpPr/>
          <p:nvPr/>
        </p:nvSpPr>
        <p:spPr>
          <a:xfrm>
            <a:off x="3043238"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5" name="مستطيل 13"/>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6" name="شكل بيضاوي 1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7" name="شكل بيضاوي 16"/>
          <p:cNvSpPr/>
          <p:nvPr/>
        </p:nvSpPr>
        <p:spPr>
          <a:xfrm>
            <a:off x="3211513" y="2746375"/>
            <a:ext cx="8413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solidFill>
                <a:prstClr val="black"/>
              </a:solidFill>
            </a:endParaRPr>
          </a:p>
        </p:txBody>
      </p:sp>
      <p:sp>
        <p:nvSpPr>
          <p:cNvPr id="2" name="عنوان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smtClean="0"/>
              <a:t>انقر لتحرير أنماط النص الرئيسي</a:t>
            </a:r>
          </a:p>
        </p:txBody>
      </p:sp>
      <p:sp>
        <p:nvSpPr>
          <p:cNvPr id="8" name="عنصر نائب للتاريخ 3"/>
          <p:cNvSpPr>
            <a:spLocks noGrp="1"/>
          </p:cNvSpPr>
          <p:nvPr>
            <p:ph type="dt" sz="half" idx="10"/>
          </p:nvPr>
        </p:nvSpPr>
        <p:spPr/>
        <p:txBody>
          <a:bodyPr/>
          <a:lstStyle>
            <a:lvl1pPr rtl="1">
              <a:defRPr/>
            </a:lvl1pPr>
            <a:extLst/>
          </a:lstStyle>
          <a:p>
            <a:pPr>
              <a:defRPr/>
            </a:pPr>
            <a:fld id="{D0894A98-DFBD-4011-A01F-9E991F50B7F1}" type="datetimeFigureOut">
              <a:rPr lang="en-US"/>
              <a:pPr>
                <a:defRPr/>
              </a:pPr>
              <a:t>4/11/2019</a:t>
            </a:fld>
            <a:endParaRPr lang="en-US" dirty="0"/>
          </a:p>
        </p:txBody>
      </p:sp>
      <p:sp>
        <p:nvSpPr>
          <p:cNvPr id="9" name="عنصر نائب للتذييل 4"/>
          <p:cNvSpPr>
            <a:spLocks noGrp="1"/>
          </p:cNvSpPr>
          <p:nvPr>
            <p:ph type="ftr" sz="quarter" idx="11"/>
          </p:nvPr>
        </p:nvSpPr>
        <p:spPr/>
        <p:txBody>
          <a:bodyPr/>
          <a:lstStyle>
            <a:lvl1pPr algn="r" rtl="1">
              <a:defRPr/>
            </a:lvl1pPr>
            <a:extLst/>
          </a:lstStyle>
          <a:p>
            <a:pPr>
              <a:defRPr/>
            </a:pPr>
            <a:endParaRPr lang="en-US"/>
          </a:p>
        </p:txBody>
      </p:sp>
      <p:sp>
        <p:nvSpPr>
          <p:cNvPr id="10" name="عنصر نائب لرقم الشريحة 5"/>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4792ABC3-D530-406B-AEFA-2E1759549748}" type="slidenum">
              <a:rPr lang="en-US"/>
              <a:pPr>
                <a:defRPr/>
              </a:pPr>
              <a:t>‹#›</a:t>
            </a:fld>
            <a:endParaRPr lang="en-US" dirty="0"/>
          </a:p>
        </p:txBody>
      </p:sp>
    </p:spTree>
    <p:extLst>
      <p:ext uri="{BB962C8B-B14F-4D97-AF65-F5344CB8AC3E}">
        <p14:creationId xmlns:p14="http://schemas.microsoft.com/office/powerpoint/2010/main" val="3877256702"/>
      </p:ext>
    </p:extLst>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3"/>
          <p:cNvSpPr>
            <a:spLocks noGrp="1"/>
          </p:cNvSpPr>
          <p:nvPr>
            <p:ph type="dt" sz="half" idx="10"/>
          </p:nvPr>
        </p:nvSpPr>
        <p:spPr/>
        <p:txBody>
          <a:bodyPr/>
          <a:lstStyle>
            <a:lvl1pPr rtl="1">
              <a:defRPr/>
            </a:lvl1pPr>
          </a:lstStyle>
          <a:p>
            <a:pPr>
              <a:defRPr/>
            </a:pPr>
            <a:fld id="{9E250DF9-D541-4800-A07D-5314E4AFFCB1}" type="datetimeFigureOut">
              <a:rPr lang="en-US"/>
              <a:pPr>
                <a:defRPr/>
              </a:pPr>
              <a:t>4/11/2019</a:t>
            </a:fld>
            <a:endParaRPr lang="en-US" dirty="0"/>
          </a:p>
        </p:txBody>
      </p:sp>
      <p:sp>
        <p:nvSpPr>
          <p:cNvPr id="6" name="عنصر نائب للتذييل 9"/>
          <p:cNvSpPr>
            <a:spLocks noGrp="1"/>
          </p:cNvSpPr>
          <p:nvPr>
            <p:ph type="ftr" sz="quarter" idx="11"/>
          </p:nvPr>
        </p:nvSpPr>
        <p:spPr/>
        <p:txBody>
          <a:bodyPr/>
          <a:lstStyle>
            <a:lvl1pPr algn="r" rtl="1">
              <a:defRPr/>
            </a:lvl1pPr>
          </a:lstStyle>
          <a:p>
            <a:pPr>
              <a:defRPr/>
            </a:pPr>
            <a:endParaRPr lang="en-US"/>
          </a:p>
        </p:txBody>
      </p:sp>
      <p:sp>
        <p:nvSpPr>
          <p:cNvPr id="7" name="عنصر نائب لرقم الشريحة 21"/>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E40AABC2-C077-4FB3-84FD-46E48E71A890}" type="slidenum">
              <a:rPr lang="en-US"/>
              <a:pPr>
                <a:defRPr/>
              </a:pPr>
              <a:t>‹#›</a:t>
            </a:fld>
            <a:endParaRPr lang="en-US" dirty="0"/>
          </a:p>
        </p:txBody>
      </p:sp>
    </p:spTree>
    <p:extLst>
      <p:ext uri="{BB962C8B-B14F-4D97-AF65-F5344CB8AC3E}">
        <p14:creationId xmlns:p14="http://schemas.microsoft.com/office/powerpoint/2010/main" val="2216115446"/>
      </p:ext>
    </p:extLst>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160336"/>
            <a:ext cx="10972800" cy="1143000"/>
          </a:xfrm>
        </p:spPr>
        <p:txBody>
          <a:bodyPr/>
          <a:lstStyle>
            <a:lvl1pPr algn="ctr">
              <a:defRPr sz="4500" b="1" cap="none"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rtl="1">
              <a:defRPr/>
            </a:lvl1pPr>
            <a:extLst/>
          </a:lstStyle>
          <a:p>
            <a:pPr>
              <a:defRPr/>
            </a:pPr>
            <a:fld id="{A9CA1661-29DF-4FDA-9B09-4425744F50B8}" type="datetimeFigureOut">
              <a:rPr lang="en-US"/>
              <a:pPr>
                <a:defRPr/>
              </a:pPr>
              <a:t>4/11/2019</a:t>
            </a:fld>
            <a:endParaRPr lang="en-US" dirty="0"/>
          </a:p>
        </p:txBody>
      </p:sp>
      <p:sp>
        <p:nvSpPr>
          <p:cNvPr id="8" name="عنصر نائب للتذييل 7"/>
          <p:cNvSpPr>
            <a:spLocks noGrp="1"/>
          </p:cNvSpPr>
          <p:nvPr>
            <p:ph type="ftr" sz="quarter" idx="11"/>
          </p:nvPr>
        </p:nvSpPr>
        <p:spPr/>
        <p:txBody>
          <a:bodyPr/>
          <a:lstStyle>
            <a:lvl1pPr algn="r" rtl="1">
              <a:defRPr/>
            </a:lvl1pPr>
            <a:extLst/>
          </a:lstStyle>
          <a:p>
            <a:pPr>
              <a:defRPr/>
            </a:pPr>
            <a:endParaRPr lang="en-US"/>
          </a:p>
        </p:txBody>
      </p:sp>
      <p:sp>
        <p:nvSpPr>
          <p:cNvPr id="9" name="عنصر نائب لرقم الشريحة 8"/>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ABFFF032-886E-48D8-B065-39D0E9414649}" type="slidenum">
              <a:rPr lang="en-US"/>
              <a:pPr>
                <a:defRPr/>
              </a:pPr>
              <a:t>‹#›</a:t>
            </a:fld>
            <a:endParaRPr lang="en-US" dirty="0"/>
          </a:p>
        </p:txBody>
      </p:sp>
    </p:spTree>
    <p:extLst>
      <p:ext uri="{BB962C8B-B14F-4D97-AF65-F5344CB8AC3E}">
        <p14:creationId xmlns:p14="http://schemas.microsoft.com/office/powerpoint/2010/main" val="3593141274"/>
      </p:ext>
    </p:extLst>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extLst/>
          </a:lstStyle>
          <a:p>
            <a:r>
              <a:rPr lang="ar-SA" smtClean="0"/>
              <a:t>انقر لتحرير نمط العنوان الرئيسي</a:t>
            </a:r>
            <a:endParaRPr lang="en-US"/>
          </a:p>
        </p:txBody>
      </p:sp>
      <p:sp>
        <p:nvSpPr>
          <p:cNvPr id="3" name="عنصر نائب للتاريخ 23"/>
          <p:cNvSpPr>
            <a:spLocks noGrp="1"/>
          </p:cNvSpPr>
          <p:nvPr>
            <p:ph type="dt" sz="half" idx="10"/>
          </p:nvPr>
        </p:nvSpPr>
        <p:spPr/>
        <p:txBody>
          <a:bodyPr/>
          <a:lstStyle>
            <a:lvl1pPr rtl="1">
              <a:defRPr/>
            </a:lvl1pPr>
          </a:lstStyle>
          <a:p>
            <a:pPr>
              <a:defRPr/>
            </a:pPr>
            <a:fld id="{67FA28A9-EA3D-4C73-A3AC-5D9D2EF9B3EA}" type="datetimeFigureOut">
              <a:rPr lang="en-US"/>
              <a:pPr>
                <a:defRPr/>
              </a:pPr>
              <a:t>4/11/2019</a:t>
            </a:fld>
            <a:endParaRPr lang="en-US" dirty="0"/>
          </a:p>
        </p:txBody>
      </p:sp>
      <p:sp>
        <p:nvSpPr>
          <p:cNvPr id="4" name="عنصر نائب للتذييل 9"/>
          <p:cNvSpPr>
            <a:spLocks noGrp="1"/>
          </p:cNvSpPr>
          <p:nvPr>
            <p:ph type="ftr" sz="quarter" idx="11"/>
          </p:nvPr>
        </p:nvSpPr>
        <p:spPr/>
        <p:txBody>
          <a:bodyPr/>
          <a:lstStyle>
            <a:lvl1pPr algn="r" rtl="1">
              <a:defRPr/>
            </a:lvl1pPr>
          </a:lstStyle>
          <a:p>
            <a:pPr>
              <a:defRPr/>
            </a:pPr>
            <a:endParaRPr lang="en-US"/>
          </a:p>
        </p:txBody>
      </p:sp>
      <p:sp>
        <p:nvSpPr>
          <p:cNvPr id="5" name="عنصر نائب لرقم الشريحة 21"/>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73B0BBEE-1E68-4569-A042-1DA184346B91}" type="slidenum">
              <a:rPr lang="en-US"/>
              <a:pPr>
                <a:defRPr/>
              </a:pPr>
              <a:t>‹#›</a:t>
            </a:fld>
            <a:endParaRPr lang="en-US" dirty="0"/>
          </a:p>
        </p:txBody>
      </p:sp>
    </p:spTree>
    <p:extLst>
      <p:ext uri="{BB962C8B-B14F-4D97-AF65-F5344CB8AC3E}">
        <p14:creationId xmlns:p14="http://schemas.microsoft.com/office/powerpoint/2010/main" val="2994622921"/>
      </p:ext>
    </p:extLst>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12"/>
          <p:cNvSpPr/>
          <p:nvPr/>
        </p:nvSpPr>
        <p:spPr>
          <a:xfrm>
            <a:off x="1352550" y="0"/>
            <a:ext cx="1083945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3" name="مستطيل 13"/>
          <p:cNvSpPr/>
          <p:nvPr/>
        </p:nvSpPr>
        <p:spPr bwMode="invGray">
          <a:xfrm>
            <a:off x="1352550" y="0"/>
            <a:ext cx="968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4" name="عنصر نائب للتاريخ 1"/>
          <p:cNvSpPr>
            <a:spLocks noGrp="1"/>
          </p:cNvSpPr>
          <p:nvPr>
            <p:ph type="dt" sz="half" idx="10"/>
          </p:nvPr>
        </p:nvSpPr>
        <p:spPr/>
        <p:txBody>
          <a:bodyPr/>
          <a:lstStyle>
            <a:lvl1pPr rtl="1">
              <a:defRPr/>
            </a:lvl1pPr>
            <a:extLst/>
          </a:lstStyle>
          <a:p>
            <a:pPr>
              <a:defRPr/>
            </a:pPr>
            <a:fld id="{EF38850C-1857-4E11-8790-F659191F1081}" type="datetimeFigureOut">
              <a:rPr lang="en-US"/>
              <a:pPr>
                <a:defRPr/>
              </a:pPr>
              <a:t>4/11/2019</a:t>
            </a:fld>
            <a:endParaRPr lang="en-US" dirty="0"/>
          </a:p>
        </p:txBody>
      </p:sp>
      <p:sp>
        <p:nvSpPr>
          <p:cNvPr id="5" name="عنصر نائب للتذييل 2"/>
          <p:cNvSpPr>
            <a:spLocks noGrp="1"/>
          </p:cNvSpPr>
          <p:nvPr>
            <p:ph type="ftr" sz="quarter" idx="11"/>
          </p:nvPr>
        </p:nvSpPr>
        <p:spPr/>
        <p:txBody>
          <a:bodyPr/>
          <a:lstStyle>
            <a:lvl1pPr algn="r" rtl="1">
              <a:defRPr/>
            </a:lvl1pPr>
            <a:extLst/>
          </a:lstStyle>
          <a:p>
            <a:pPr>
              <a:defRPr/>
            </a:pPr>
            <a:endParaRPr lang="en-US"/>
          </a:p>
        </p:txBody>
      </p:sp>
      <p:sp>
        <p:nvSpPr>
          <p:cNvPr id="6" name="عنصر نائب لرقم الشريحة 3"/>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8A5C75CD-305B-4A00-8FA0-D75FFB1EB912}" type="slidenum">
              <a:rPr lang="en-US"/>
              <a:pPr>
                <a:defRPr/>
              </a:pPr>
              <a:t>‹#›</a:t>
            </a:fld>
            <a:endParaRPr lang="en-US" dirty="0"/>
          </a:p>
        </p:txBody>
      </p:sp>
    </p:spTree>
    <p:extLst>
      <p:ext uri="{BB962C8B-B14F-4D97-AF65-F5344CB8AC3E}">
        <p14:creationId xmlns:p14="http://schemas.microsoft.com/office/powerpoint/2010/main" val="3168504111"/>
      </p:ext>
    </p:extLst>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rtl="1">
              <a:defRPr/>
            </a:lvl1pPr>
            <a:extLst/>
          </a:lstStyle>
          <a:p>
            <a:pPr>
              <a:defRPr/>
            </a:pPr>
            <a:fld id="{4A362CC1-287B-43E9-836D-5204905C11C2}" type="datetimeFigureOut">
              <a:rPr lang="en-US"/>
              <a:pPr>
                <a:defRPr/>
              </a:pPr>
              <a:t>4/11/2019</a:t>
            </a:fld>
            <a:endParaRPr lang="en-US" dirty="0"/>
          </a:p>
        </p:txBody>
      </p:sp>
      <p:sp>
        <p:nvSpPr>
          <p:cNvPr id="6" name="عنصر نائب للتذييل 5"/>
          <p:cNvSpPr>
            <a:spLocks noGrp="1"/>
          </p:cNvSpPr>
          <p:nvPr>
            <p:ph type="ftr" sz="quarter" idx="11"/>
          </p:nvPr>
        </p:nvSpPr>
        <p:spPr/>
        <p:txBody>
          <a:bodyPr/>
          <a:lstStyle>
            <a:lvl1pPr algn="r" rtl="1">
              <a:defRPr/>
            </a:lvl1pPr>
            <a:extLst/>
          </a:lstStyle>
          <a:p>
            <a:pPr>
              <a:defRPr/>
            </a:pPr>
            <a:endParaRPr lang="en-US"/>
          </a:p>
        </p:txBody>
      </p:sp>
      <p:sp>
        <p:nvSpPr>
          <p:cNvPr id="7" name="عنصر نائب لرقم الشريحة 6"/>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28CA7380-5E07-4149-B472-1BB859DB11A0}" type="slidenum">
              <a:rPr lang="en-US"/>
              <a:pPr>
                <a:defRPr/>
              </a:pPr>
              <a:t>‹#›</a:t>
            </a:fld>
            <a:endParaRPr lang="en-US" dirty="0"/>
          </a:p>
        </p:txBody>
      </p:sp>
    </p:spTree>
    <p:extLst>
      <p:ext uri="{BB962C8B-B14F-4D97-AF65-F5344CB8AC3E}">
        <p14:creationId xmlns:p14="http://schemas.microsoft.com/office/powerpoint/2010/main" val="4255034649"/>
      </p:ext>
    </p:extLst>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322728B4-2634-4FEA-9F61-919968B6412C}" type="datetimeFigureOut">
              <a:rPr lang="ar-IQ"/>
              <a:pPr>
                <a:defRPr/>
              </a:pPr>
              <a:t>06/08/1440</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E6A35E81-77E7-4E75-8D3D-845C3B14CF22}" type="slidenum">
              <a:rPr lang="ar-IQ"/>
              <a:pPr>
                <a:defRPr/>
              </a:pPr>
              <a:t>‹#›</a:t>
            </a:fld>
            <a:endParaRPr lang="ar-IQ"/>
          </a:p>
        </p:txBody>
      </p:sp>
    </p:spTree>
    <p:extLst>
      <p:ext uri="{BB962C8B-B14F-4D97-AF65-F5344CB8AC3E}">
        <p14:creationId xmlns:p14="http://schemas.microsoft.com/office/powerpoint/2010/main" val="932330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12"/>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fontAlgn="auto" hangingPunct="1">
              <a:lnSpc>
                <a:spcPts val="3000"/>
              </a:lnSpc>
              <a:spcBef>
                <a:spcPts val="600"/>
              </a:spcBef>
              <a:spcAft>
                <a:spcPts val="0"/>
              </a:spcAft>
              <a:buClr>
                <a:srgbClr val="3891A7"/>
              </a:buClr>
              <a:buSzPct val="80000"/>
              <a:buFont typeface="Wingdings 2"/>
              <a:buNone/>
              <a:defRPr/>
            </a:pPr>
            <a:endParaRPr lang="en-US" sz="3200" dirty="0">
              <a:solidFill>
                <a:prstClr val="black"/>
              </a:solidFill>
              <a:latin typeface="+mn-lt"/>
              <a:cs typeface="+mn-cs"/>
            </a:endParaRPr>
          </a:p>
        </p:txBody>
      </p:sp>
      <p:sp>
        <p:nvSpPr>
          <p:cNvPr id="6" name="مخطط انسيابي: معالجة 13"/>
          <p:cNvSpPr/>
          <p:nvPr/>
        </p:nvSpPr>
        <p:spPr>
          <a:xfrm rot="19468671">
            <a:off x="528638" y="954088"/>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7" name="مخطط انسيابي: معالجة 15"/>
          <p:cNvSpPr/>
          <p:nvPr/>
        </p:nvSpPr>
        <p:spPr>
          <a:xfrm rot="2103354" flipH="1">
            <a:off x="6672263" y="936625"/>
            <a:ext cx="86518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2" name="عنوان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ar-SA" noProof="0" dirty="0" smtClean="0"/>
              <a:t>انقر فوق الرمز لإضافة صورة</a:t>
            </a:r>
            <a:endParaRPr lang="en-US" noProof="0" dirty="0"/>
          </a:p>
        </p:txBody>
      </p:sp>
      <p:sp>
        <p:nvSpPr>
          <p:cNvPr id="4" name="عنصر نائب للنص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ar-SA" smtClean="0"/>
              <a:t>انقر لتحرير أنماط النص الرئيسي</a:t>
            </a:r>
          </a:p>
        </p:txBody>
      </p:sp>
      <p:sp>
        <p:nvSpPr>
          <p:cNvPr id="8" name="عنصر نائب للتاريخ 4"/>
          <p:cNvSpPr>
            <a:spLocks noGrp="1"/>
          </p:cNvSpPr>
          <p:nvPr>
            <p:ph type="dt" sz="half" idx="10"/>
          </p:nvPr>
        </p:nvSpPr>
        <p:spPr/>
        <p:txBody>
          <a:bodyPr/>
          <a:lstStyle>
            <a:lvl1pPr rtl="1">
              <a:defRPr/>
            </a:lvl1pPr>
            <a:extLst/>
          </a:lstStyle>
          <a:p>
            <a:pPr>
              <a:defRPr/>
            </a:pPr>
            <a:fld id="{DB306A1D-756F-4F15-9E38-55DCE14D4B89}" type="datetimeFigureOut">
              <a:rPr lang="en-US"/>
              <a:pPr>
                <a:defRPr/>
              </a:pPr>
              <a:t>4/11/2019</a:t>
            </a:fld>
            <a:endParaRPr lang="en-US" dirty="0"/>
          </a:p>
        </p:txBody>
      </p:sp>
      <p:sp>
        <p:nvSpPr>
          <p:cNvPr id="9" name="عنصر نائب للتذييل 5"/>
          <p:cNvSpPr>
            <a:spLocks noGrp="1"/>
          </p:cNvSpPr>
          <p:nvPr>
            <p:ph type="ftr" sz="quarter" idx="11"/>
          </p:nvPr>
        </p:nvSpPr>
        <p:spPr/>
        <p:txBody>
          <a:bodyPr/>
          <a:lstStyle>
            <a:lvl1pPr algn="r" rtl="1">
              <a:defRPr/>
            </a:lvl1pPr>
            <a:extLst/>
          </a:lstStyle>
          <a:p>
            <a:pPr>
              <a:defRPr/>
            </a:pPr>
            <a:endParaRPr lang="en-US"/>
          </a:p>
        </p:txBody>
      </p:sp>
      <p:sp>
        <p:nvSpPr>
          <p:cNvPr id="10" name="عنصر نائب لرقم الشريحة 6"/>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A00E3017-BAD5-4C27-95D0-F6AF156525BD}" type="slidenum">
              <a:rPr lang="en-US"/>
              <a:pPr>
                <a:defRPr/>
              </a:pPr>
              <a:t>‹#›</a:t>
            </a:fld>
            <a:endParaRPr lang="en-US" dirty="0"/>
          </a:p>
        </p:txBody>
      </p:sp>
    </p:spTree>
    <p:extLst>
      <p:ext uri="{BB962C8B-B14F-4D97-AF65-F5344CB8AC3E}">
        <p14:creationId xmlns:p14="http://schemas.microsoft.com/office/powerpoint/2010/main" val="733162596"/>
      </p:ext>
    </p:extLst>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63044BD5-F4AA-46AF-A71E-E5E7AAA55946}" type="datetimeFigureOut">
              <a:rPr lang="en-US"/>
              <a:pPr>
                <a:defRPr/>
              </a:pPr>
              <a:t>4/11/2019</a:t>
            </a:fld>
            <a:endParaRPr lang="en-US" dirty="0"/>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6493D7EC-4039-4439-A1D1-EF9EFC1871FA}" type="slidenum">
              <a:rPr lang="en-US"/>
              <a:pPr>
                <a:defRPr/>
              </a:pPr>
              <a:t>‹#›</a:t>
            </a:fld>
            <a:endParaRPr lang="en-US" dirty="0"/>
          </a:p>
        </p:txBody>
      </p:sp>
    </p:spTree>
    <p:extLst>
      <p:ext uri="{BB962C8B-B14F-4D97-AF65-F5344CB8AC3E}">
        <p14:creationId xmlns:p14="http://schemas.microsoft.com/office/powerpoint/2010/main" val="2854900478"/>
      </p:ext>
    </p:extLst>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274640"/>
            <a:ext cx="2438400" cy="5851525"/>
          </a:xfrm>
        </p:spPr>
        <p:txBody>
          <a:bodyPr vert="eaVert"/>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524000" y="274641"/>
            <a:ext cx="7416800" cy="5851525"/>
          </a:xfrm>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rtl="1">
              <a:defRPr/>
            </a:lvl1pPr>
          </a:lstStyle>
          <a:p>
            <a:pPr>
              <a:defRPr/>
            </a:pPr>
            <a:fld id="{A26139F3-2351-4584-AFD8-AD1F311BD122}" type="datetimeFigureOut">
              <a:rPr lang="en-US"/>
              <a:pPr>
                <a:defRPr/>
              </a:pPr>
              <a:t>4/11/2019</a:t>
            </a:fld>
            <a:endParaRPr lang="en-US" dirty="0"/>
          </a:p>
        </p:txBody>
      </p:sp>
      <p:sp>
        <p:nvSpPr>
          <p:cNvPr id="5" name="عنصر نائب للتذييل 9"/>
          <p:cNvSpPr>
            <a:spLocks noGrp="1"/>
          </p:cNvSpPr>
          <p:nvPr>
            <p:ph type="ftr" sz="quarter" idx="11"/>
          </p:nvPr>
        </p:nvSpPr>
        <p:spPr/>
        <p:txBody>
          <a:bodyPr/>
          <a:lstStyle>
            <a:lvl1pPr algn="r" rtl="1">
              <a:defRPr/>
            </a:lvl1pPr>
          </a:lstStyle>
          <a:p>
            <a:pPr>
              <a:defRPr/>
            </a:pPr>
            <a:endParaRPr lang="en-US"/>
          </a:p>
        </p:txBody>
      </p:sp>
      <p:sp>
        <p:nvSpPr>
          <p:cNvPr id="6" name="عنصر نائب لرقم الشريحة 21"/>
          <p:cNvSpPr>
            <a:spLocks noGrp="1"/>
          </p:cNvSpPr>
          <p:nvPr>
            <p:ph type="sldNum" sz="quarter" idx="12"/>
          </p:nvPr>
        </p:nvSpPr>
        <p:spPr/>
        <p:txBody>
          <a:bodyPr/>
          <a:lstStyle>
            <a:lvl1pPr rtl="1" fontAlgn="auto">
              <a:spcBef>
                <a:spcPts val="0"/>
              </a:spcBef>
              <a:spcAft>
                <a:spcPts val="0"/>
              </a:spcAft>
              <a:defRPr>
                <a:cs typeface="+mn-cs"/>
              </a:defRPr>
            </a:lvl1pPr>
          </a:lstStyle>
          <a:p>
            <a:pPr>
              <a:defRPr/>
            </a:pPr>
            <a:fld id="{97463E7E-6800-4FB6-882D-D844D355492C}" type="slidenum">
              <a:rPr lang="en-US"/>
              <a:pPr>
                <a:defRPr/>
              </a:pPr>
              <a:t>‹#›</a:t>
            </a:fld>
            <a:endParaRPr lang="en-US" dirty="0"/>
          </a:p>
        </p:txBody>
      </p:sp>
    </p:spTree>
    <p:extLst>
      <p:ext uri="{BB962C8B-B14F-4D97-AF65-F5344CB8AC3E}">
        <p14:creationId xmlns:p14="http://schemas.microsoft.com/office/powerpoint/2010/main" val="1731356624"/>
      </p:ext>
    </p:extLst>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80F82863-A8FE-418E-918E-4A6C77BF3D5A}"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9711D62A-0045-4215-948F-15DA5CBF6B98}" type="slidenum">
              <a:rPr lang="en-US"/>
              <a:pPr>
                <a:defRPr/>
              </a:pPr>
              <a:t>‹#›</a:t>
            </a:fld>
            <a:endParaRPr lang="en-US"/>
          </a:p>
        </p:txBody>
      </p:sp>
    </p:spTree>
    <p:extLst>
      <p:ext uri="{BB962C8B-B14F-4D97-AF65-F5344CB8AC3E}">
        <p14:creationId xmlns:p14="http://schemas.microsoft.com/office/powerpoint/2010/main" val="262315478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6C304A99-F331-4460-B279-70BF4C980A3D}"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FBFA0EDA-C16E-4BC3-A25B-7DA4DCA45619}" type="slidenum">
              <a:rPr lang="en-US"/>
              <a:pPr>
                <a:defRPr/>
              </a:pPr>
              <a:t>‹#›</a:t>
            </a:fld>
            <a:endParaRPr lang="en-US"/>
          </a:p>
        </p:txBody>
      </p:sp>
    </p:spTree>
    <p:extLst>
      <p:ext uri="{BB962C8B-B14F-4D97-AF65-F5344CB8AC3E}">
        <p14:creationId xmlns:p14="http://schemas.microsoft.com/office/powerpoint/2010/main" val="698592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2601913"/>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86FFFAB8-CCB1-401D-9AF3-AD17ED2661C0}"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3C26D768-D103-4E39-8456-330388899900}" type="slidenum">
              <a:rPr lang="en-US"/>
              <a:pPr>
                <a:defRPr/>
              </a:pPr>
              <a:t>‹#›</a:t>
            </a:fld>
            <a:endParaRPr lang="en-US"/>
          </a:p>
        </p:txBody>
      </p:sp>
    </p:spTree>
    <p:extLst>
      <p:ext uri="{BB962C8B-B14F-4D97-AF65-F5344CB8AC3E}">
        <p14:creationId xmlns:p14="http://schemas.microsoft.com/office/powerpoint/2010/main" val="92083215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781016E2-E434-412A-B39A-D9DAE18BC60D}" type="datetimeFigureOut">
              <a:rPr lang="en-US"/>
              <a:pPr>
                <a:defRPr/>
              </a:pPr>
              <a:t>4/11/2019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DE53BB6B-2EEC-4324-BF65-A7D9B69B54C9}" type="slidenum">
              <a:rPr lang="en-US"/>
              <a:pPr>
                <a:defRPr/>
              </a:pPr>
              <a:t>‹#›</a:t>
            </a:fld>
            <a:endParaRPr lang="en-US"/>
          </a:p>
        </p:txBody>
      </p:sp>
    </p:spTree>
    <p:extLst>
      <p:ext uri="{BB962C8B-B14F-4D97-AF65-F5344CB8AC3E}">
        <p14:creationId xmlns:p14="http://schemas.microsoft.com/office/powerpoint/2010/main" val="303306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038AD15-1A0B-45AC-AAA1-F22346109937}" type="datetimeFigureOut">
              <a:rPr lang="en-US"/>
              <a:pPr>
                <a:defRPr/>
              </a:pPr>
              <a:t>4/11/2019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50CA93CC-814C-414C-9D24-F5934285941F}" type="slidenum">
              <a:rPr lang="en-US"/>
              <a:pPr>
                <a:defRPr/>
              </a:pPr>
              <a:t>‹#›</a:t>
            </a:fld>
            <a:endParaRPr lang="en-US"/>
          </a:p>
        </p:txBody>
      </p:sp>
    </p:spTree>
    <p:extLst>
      <p:ext uri="{BB962C8B-B14F-4D97-AF65-F5344CB8AC3E}">
        <p14:creationId xmlns:p14="http://schemas.microsoft.com/office/powerpoint/2010/main" val="1109116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19C65536-E4E9-44EB-994D-D827E2A247DB}" type="datetimeFigureOut">
              <a:rPr lang="en-US"/>
              <a:pPr>
                <a:defRPr/>
              </a:pPr>
              <a:t>4/11/2019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7EBE18AA-5DE0-46A6-B40E-47F4D2AC1BEA}" type="slidenum">
              <a:rPr lang="en-US"/>
              <a:pPr>
                <a:defRPr/>
              </a:pPr>
              <a:t>‹#›</a:t>
            </a:fld>
            <a:endParaRPr lang="en-US"/>
          </a:p>
        </p:txBody>
      </p:sp>
    </p:spTree>
    <p:extLst>
      <p:ext uri="{BB962C8B-B14F-4D97-AF65-F5344CB8AC3E}">
        <p14:creationId xmlns:p14="http://schemas.microsoft.com/office/powerpoint/2010/main" val="3819726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F56AEE43-CFF6-4CBE-90E9-404BF1ED9581}" type="datetimeFigureOut">
              <a:rPr lang="en-US"/>
              <a:pPr>
                <a:defRPr/>
              </a:pPr>
              <a:t>4/11/2019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8EFBECB6-2142-4AAF-8BA3-48035374D3A0}" type="slidenum">
              <a:rPr lang="en-US"/>
              <a:pPr>
                <a:defRPr/>
              </a:pPr>
              <a:t>‹#›</a:t>
            </a:fld>
            <a:endParaRPr lang="en-US"/>
          </a:p>
        </p:txBody>
      </p:sp>
    </p:spTree>
    <p:extLst>
      <p:ext uri="{BB962C8B-B14F-4D97-AF65-F5344CB8AC3E}">
        <p14:creationId xmlns:p14="http://schemas.microsoft.com/office/powerpoint/2010/main" val="320034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8A68AD-586F-4C7D-8B69-4312CF38307C}" type="datetimeFigureOut">
              <a:rPr lang="ar-IQ"/>
              <a:pPr>
                <a:defRPr/>
              </a:pPr>
              <a:t>06/08/1440</a:t>
            </a:fld>
            <a:endParaRPr lang="ar-IQ"/>
          </a:p>
        </p:txBody>
      </p:sp>
      <p:sp>
        <p:nvSpPr>
          <p:cNvPr id="5" name="Footer Placeholder 4"/>
          <p:cNvSpPr>
            <a:spLocks noGrp="1"/>
          </p:cNvSpPr>
          <p:nvPr>
            <p:ph type="ftr" sz="quarter" idx="11"/>
          </p:nvPr>
        </p:nvSpPr>
        <p:spPr/>
        <p:txBody>
          <a:bodyPr/>
          <a:lstStyle>
            <a:lvl1pPr>
              <a:defRPr/>
            </a:lvl1pPr>
          </a:lstStyle>
          <a:p>
            <a:pPr>
              <a:defRPr/>
            </a:pPr>
            <a:endParaRPr lang="ar-IQ"/>
          </a:p>
        </p:txBody>
      </p:sp>
      <p:sp>
        <p:nvSpPr>
          <p:cNvPr id="6" name="Slide Number Placeholder 5"/>
          <p:cNvSpPr>
            <a:spLocks noGrp="1"/>
          </p:cNvSpPr>
          <p:nvPr>
            <p:ph type="sldNum" sz="quarter" idx="12"/>
          </p:nvPr>
        </p:nvSpPr>
        <p:spPr/>
        <p:txBody>
          <a:bodyPr/>
          <a:lstStyle>
            <a:lvl1pPr>
              <a:defRPr/>
            </a:lvl1pPr>
          </a:lstStyle>
          <a:p>
            <a:pPr>
              <a:defRPr/>
            </a:pPr>
            <a:fld id="{50F64590-CB54-48B7-BB14-6E3015A38FFB}" type="slidenum">
              <a:rPr lang="ar-IQ"/>
              <a:pPr>
                <a:defRPr/>
              </a:pPr>
              <a:t>‹#›</a:t>
            </a:fld>
            <a:endParaRPr lang="ar-IQ"/>
          </a:p>
        </p:txBody>
      </p:sp>
    </p:spTree>
    <p:extLst>
      <p:ext uri="{BB962C8B-B14F-4D97-AF65-F5344CB8AC3E}">
        <p14:creationId xmlns:p14="http://schemas.microsoft.com/office/powerpoint/2010/main" val="2746857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5564525-0994-4732-86B1-F453C0A4022A}" type="datetimeFigureOut">
              <a:rPr lang="en-US"/>
              <a:pPr>
                <a:defRPr/>
              </a:pPr>
              <a:t>4/11/2019</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E9A34886-89FB-4EBE-8C9B-8BF782D7FEA7}" type="slidenum">
              <a:rPr lang="en-US"/>
              <a:pPr>
                <a:defRPr/>
              </a:pPr>
              <a:t>‹#›</a:t>
            </a:fld>
            <a:endParaRPr lang="en-US"/>
          </a:p>
        </p:txBody>
      </p:sp>
    </p:spTree>
    <p:extLst>
      <p:ext uri="{BB962C8B-B14F-4D97-AF65-F5344CB8AC3E}">
        <p14:creationId xmlns:p14="http://schemas.microsoft.com/office/powerpoint/2010/main" val="63533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219075" y="1169988"/>
            <a:ext cx="3365500" cy="201612"/>
          </a:xfrm>
        </p:spPr>
        <p:txBody>
          <a:bodyPr/>
          <a:lstStyle>
            <a:lvl1pPr fontAlgn="base">
              <a:spcBef>
                <a:spcPct val="0"/>
              </a:spcBef>
              <a:spcAft>
                <a:spcPct val="0"/>
              </a:spcAft>
              <a:defRPr>
                <a:latin typeface="Calibri" panose="020F0502020204030204" pitchFamily="34" charset="0"/>
              </a:defRPr>
            </a:lvl1pPr>
          </a:lstStyle>
          <a:p>
            <a:pPr>
              <a:defRPr/>
            </a:pPr>
            <a:fld id="{62305C9B-8DAD-4FE9-9B6D-96D5ECFA7EEB}" type="datetimeFigureOut">
              <a:rPr lang="en-US"/>
              <a:pPr>
                <a:defRPr/>
              </a:pPr>
              <a:t>4/11/2019</a:t>
            </a:fld>
            <a:endParaRPr lang="en-US"/>
          </a:p>
        </p:txBody>
      </p:sp>
      <p:sp>
        <p:nvSpPr>
          <p:cNvPr id="8" name="Footer Placeholder 5"/>
          <p:cNvSpPr>
            <a:spLocks noGrp="1"/>
          </p:cNvSpPr>
          <p:nvPr>
            <p:ph type="ftr" sz="quarter" idx="11"/>
          </p:nvPr>
        </p:nvSpPr>
        <p:spPr>
          <a:xfrm>
            <a:off x="4048125" y="1169988"/>
            <a:ext cx="6924675" cy="201612"/>
          </a:xfrm>
        </p:spPr>
        <p:txBody>
          <a:bodyPr/>
          <a:lstStyle>
            <a:lvl1pPr fontAlgn="base">
              <a:spcBef>
                <a:spcPct val="0"/>
              </a:spcBef>
              <a:spcAft>
                <a:spcPct val="0"/>
              </a:spcAft>
              <a:defRPr>
                <a:solidFill>
                  <a:prstClr val="white">
                    <a:shade val="50000"/>
                  </a:prstClr>
                </a:solidFill>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a:xfrm>
            <a:off x="11118850" y="1169988"/>
            <a:ext cx="979488" cy="201612"/>
          </a:xfrm>
        </p:spPr>
        <p:txBody>
          <a:bodyPr/>
          <a:lstStyle>
            <a:lvl1pPr fontAlgn="base">
              <a:spcBef>
                <a:spcPct val="0"/>
              </a:spcBef>
              <a:spcAft>
                <a:spcPct val="0"/>
              </a:spcAft>
              <a:defRPr>
                <a:latin typeface="Calibri" panose="020F0502020204030204" pitchFamily="34" charset="0"/>
              </a:defRPr>
            </a:lvl1pPr>
          </a:lstStyle>
          <a:p>
            <a:pPr>
              <a:defRPr/>
            </a:pPr>
            <a:fld id="{DA646416-7A62-4242-A90B-CF20363712B0}" type="slidenum">
              <a:rPr lang="en-US"/>
              <a:pPr>
                <a:defRPr/>
              </a:pPr>
              <a:t>‹#›</a:t>
            </a:fld>
            <a:endParaRPr lang="en-US"/>
          </a:p>
        </p:txBody>
      </p:sp>
    </p:spTree>
    <p:extLst>
      <p:ext uri="{BB962C8B-B14F-4D97-AF65-F5344CB8AC3E}">
        <p14:creationId xmlns:p14="http://schemas.microsoft.com/office/powerpoint/2010/main" val="317812127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5E137E5A-68E4-4D46-84C5-00187DD2E822}"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4F5C13BE-AB5E-45F9-ADBA-BB8A9331664C}" type="slidenum">
              <a:rPr lang="en-US"/>
              <a:pPr>
                <a:defRPr/>
              </a:pPr>
              <a:t>‹#›</a:t>
            </a:fld>
            <a:endParaRPr lang="en-US"/>
          </a:p>
        </p:txBody>
      </p:sp>
    </p:spTree>
    <p:extLst>
      <p:ext uri="{BB962C8B-B14F-4D97-AF65-F5344CB8AC3E}">
        <p14:creationId xmlns:p14="http://schemas.microsoft.com/office/powerpoint/2010/main" val="3824190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7925" y="0"/>
            <a:ext cx="6191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ltGray">
          <a:xfrm>
            <a:off x="8863013"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31C39037-D0C3-4AAB-A9A9-DC50078DC6D5}" type="datetimeFigureOut">
              <a:rPr lang="en-US"/>
              <a:pPr>
                <a:defRPr/>
              </a:pPr>
              <a:t>4/11/2019</a:t>
            </a:fld>
            <a:endParaRPr lang="en-US"/>
          </a:p>
        </p:txBody>
      </p:sp>
      <p:sp>
        <p:nvSpPr>
          <p:cNvPr id="7" name="Footer Placeholder 4"/>
          <p:cNvSpPr>
            <a:spLocks noGrp="1"/>
          </p:cNvSpPr>
          <p:nvPr>
            <p:ph type="ftr" sz="quarter" idx="11"/>
          </p:nvPr>
        </p:nvSpPr>
        <p:spPr>
          <a:xfrm>
            <a:off x="3521075" y="6376988"/>
            <a:ext cx="5114925" cy="365125"/>
          </a:xfrm>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75253212-7F5C-457F-894C-780BB11D1C52}" type="slidenum">
              <a:rPr lang="en-US"/>
              <a:pPr>
                <a:defRPr/>
              </a:pPr>
              <a:t>‹#›</a:t>
            </a:fld>
            <a:endParaRPr lang="en-US"/>
          </a:p>
        </p:txBody>
      </p:sp>
    </p:spTree>
    <p:extLst>
      <p:ext uri="{BB962C8B-B14F-4D97-AF65-F5344CB8AC3E}">
        <p14:creationId xmlns:p14="http://schemas.microsoft.com/office/powerpoint/2010/main" val="19741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5CA9276D-7581-4B34-B0FC-10579BEBDB59}"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AE2F7F33-3EEA-43F2-9574-DC2F35B2CC6F}" type="slidenum">
              <a:rPr lang="en-US"/>
              <a:pPr>
                <a:defRPr/>
              </a:pPr>
              <a:t>‹#›</a:t>
            </a:fld>
            <a:endParaRPr lang="en-US"/>
          </a:p>
        </p:txBody>
      </p:sp>
    </p:spTree>
    <p:extLst>
      <p:ext uri="{BB962C8B-B14F-4D97-AF65-F5344CB8AC3E}">
        <p14:creationId xmlns:p14="http://schemas.microsoft.com/office/powerpoint/2010/main" val="129814177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DA50BD67-4114-4522-8DAD-8288FFA5527E}"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F8A197BE-3562-4F57-A6CE-1463223BAEB2}" type="slidenum">
              <a:rPr lang="en-US"/>
              <a:pPr>
                <a:defRPr/>
              </a:pPr>
              <a:t>‹#›</a:t>
            </a:fld>
            <a:endParaRPr lang="en-US"/>
          </a:p>
        </p:txBody>
      </p:sp>
    </p:spTree>
    <p:extLst>
      <p:ext uri="{BB962C8B-B14F-4D97-AF65-F5344CB8AC3E}">
        <p14:creationId xmlns:p14="http://schemas.microsoft.com/office/powerpoint/2010/main" val="125161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2601913"/>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F51023AB-66A5-401B-A9AF-59BD34A51BF3}"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71AFB0A3-4BBF-406A-958C-DD1C4F4EF157}" type="slidenum">
              <a:rPr lang="en-US"/>
              <a:pPr>
                <a:defRPr/>
              </a:pPr>
              <a:t>‹#›</a:t>
            </a:fld>
            <a:endParaRPr lang="en-US"/>
          </a:p>
        </p:txBody>
      </p:sp>
    </p:spTree>
    <p:extLst>
      <p:ext uri="{BB962C8B-B14F-4D97-AF65-F5344CB8AC3E}">
        <p14:creationId xmlns:p14="http://schemas.microsoft.com/office/powerpoint/2010/main" val="287778149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A473C7BC-8503-4306-8329-539CC9EE0960}" type="datetimeFigureOut">
              <a:rPr lang="en-US"/>
              <a:pPr>
                <a:defRPr/>
              </a:pPr>
              <a:t>4/11/2019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88CC2CC8-EEC4-4BC7-9855-C2D3E03409A4}" type="slidenum">
              <a:rPr lang="en-US"/>
              <a:pPr>
                <a:defRPr/>
              </a:pPr>
              <a:t>‹#›</a:t>
            </a:fld>
            <a:endParaRPr lang="en-US"/>
          </a:p>
        </p:txBody>
      </p:sp>
    </p:spTree>
    <p:extLst>
      <p:ext uri="{BB962C8B-B14F-4D97-AF65-F5344CB8AC3E}">
        <p14:creationId xmlns:p14="http://schemas.microsoft.com/office/powerpoint/2010/main" val="1765091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DF31B0A5-7482-4728-B3E0-3964C11CDA4F}" type="datetimeFigureOut">
              <a:rPr lang="en-US"/>
              <a:pPr>
                <a:defRPr/>
              </a:pPr>
              <a:t>4/11/2019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A7719824-CB89-479A-AC22-0A7C2E478486}" type="slidenum">
              <a:rPr lang="en-US"/>
              <a:pPr>
                <a:defRPr/>
              </a:pPr>
              <a:t>‹#›</a:t>
            </a:fld>
            <a:endParaRPr lang="en-US"/>
          </a:p>
        </p:txBody>
      </p:sp>
    </p:spTree>
    <p:extLst>
      <p:ext uri="{BB962C8B-B14F-4D97-AF65-F5344CB8AC3E}">
        <p14:creationId xmlns:p14="http://schemas.microsoft.com/office/powerpoint/2010/main" val="831071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3AA2F2E4-7AB9-4A4D-9BA5-AA508DA2457F}" type="datetimeFigureOut">
              <a:rPr lang="en-US"/>
              <a:pPr>
                <a:defRPr/>
              </a:pPr>
              <a:t>4/11/2019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3817AEA6-64CB-4AF9-9AB9-1676E9487BAC}" type="slidenum">
              <a:rPr lang="en-US"/>
              <a:pPr>
                <a:defRPr/>
              </a:pPr>
              <a:t>‹#›</a:t>
            </a:fld>
            <a:endParaRPr lang="en-US"/>
          </a:p>
        </p:txBody>
      </p:sp>
    </p:spTree>
    <p:extLst>
      <p:ext uri="{BB962C8B-B14F-4D97-AF65-F5344CB8AC3E}">
        <p14:creationId xmlns:p14="http://schemas.microsoft.com/office/powerpoint/2010/main" val="171778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fld id="{E9DF5F4D-DDF9-41ED-95A5-71FCF92D3C83}" type="datetimeFigureOut">
              <a:rPr lang="ar-IQ"/>
              <a:pPr>
                <a:defRPr/>
              </a:pPr>
              <a:t>06/08/1440</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7838E25F-4AC1-40E0-93F4-E7D01685FA17}" type="slidenum">
              <a:rPr lang="ar-IQ"/>
              <a:pPr>
                <a:defRPr/>
              </a:pPr>
              <a:t>‹#›</a:t>
            </a:fld>
            <a:endParaRPr lang="ar-IQ"/>
          </a:p>
        </p:txBody>
      </p:sp>
    </p:spTree>
    <p:extLst>
      <p:ext uri="{BB962C8B-B14F-4D97-AF65-F5344CB8AC3E}">
        <p14:creationId xmlns:p14="http://schemas.microsoft.com/office/powerpoint/2010/main" val="3788588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024243CD-59B6-4BCD-9A2A-FF51818EB383}" type="datetimeFigureOut">
              <a:rPr lang="en-US"/>
              <a:pPr>
                <a:defRPr/>
              </a:pPr>
              <a:t>4/11/2019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F8CE4E50-C6B4-4117-BF46-B01E5A9C8C1F}" type="slidenum">
              <a:rPr lang="en-US"/>
              <a:pPr>
                <a:defRPr/>
              </a:pPr>
              <a:t>‹#›</a:t>
            </a:fld>
            <a:endParaRPr lang="en-US"/>
          </a:p>
        </p:txBody>
      </p:sp>
    </p:spTree>
    <p:extLst>
      <p:ext uri="{BB962C8B-B14F-4D97-AF65-F5344CB8AC3E}">
        <p14:creationId xmlns:p14="http://schemas.microsoft.com/office/powerpoint/2010/main" val="2988727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CC4F7997-DFB6-48DE-B0BB-586B89885B64}" type="datetimeFigureOut">
              <a:rPr lang="en-US"/>
              <a:pPr>
                <a:defRPr/>
              </a:pPr>
              <a:t>4/11/2019</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AC46D4E4-B66E-4FC5-BC3C-FE6AE75CD2EA}" type="slidenum">
              <a:rPr lang="en-US"/>
              <a:pPr>
                <a:defRPr/>
              </a:pPr>
              <a:t>‹#›</a:t>
            </a:fld>
            <a:endParaRPr lang="en-US"/>
          </a:p>
        </p:txBody>
      </p:sp>
    </p:spTree>
    <p:extLst>
      <p:ext uri="{BB962C8B-B14F-4D97-AF65-F5344CB8AC3E}">
        <p14:creationId xmlns:p14="http://schemas.microsoft.com/office/powerpoint/2010/main" val="2233865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219075" y="1169988"/>
            <a:ext cx="3365500" cy="201612"/>
          </a:xfrm>
        </p:spPr>
        <p:txBody>
          <a:bodyPr/>
          <a:lstStyle>
            <a:lvl1pPr fontAlgn="base">
              <a:spcBef>
                <a:spcPct val="0"/>
              </a:spcBef>
              <a:spcAft>
                <a:spcPct val="0"/>
              </a:spcAft>
              <a:defRPr>
                <a:latin typeface="Calibri" panose="020F0502020204030204" pitchFamily="34" charset="0"/>
              </a:defRPr>
            </a:lvl1pPr>
          </a:lstStyle>
          <a:p>
            <a:pPr>
              <a:defRPr/>
            </a:pPr>
            <a:fld id="{DD3B6BD9-454C-4D46-9C5E-9CC7EE12379E}" type="datetimeFigureOut">
              <a:rPr lang="en-US"/>
              <a:pPr>
                <a:defRPr/>
              </a:pPr>
              <a:t>4/11/2019</a:t>
            </a:fld>
            <a:endParaRPr lang="en-US"/>
          </a:p>
        </p:txBody>
      </p:sp>
      <p:sp>
        <p:nvSpPr>
          <p:cNvPr id="8" name="Footer Placeholder 5"/>
          <p:cNvSpPr>
            <a:spLocks noGrp="1"/>
          </p:cNvSpPr>
          <p:nvPr>
            <p:ph type="ftr" sz="quarter" idx="11"/>
          </p:nvPr>
        </p:nvSpPr>
        <p:spPr>
          <a:xfrm>
            <a:off x="4048125" y="1169988"/>
            <a:ext cx="6924675" cy="201612"/>
          </a:xfrm>
        </p:spPr>
        <p:txBody>
          <a:bodyPr/>
          <a:lstStyle>
            <a:lvl1pPr fontAlgn="base">
              <a:spcBef>
                <a:spcPct val="0"/>
              </a:spcBef>
              <a:spcAft>
                <a:spcPct val="0"/>
              </a:spcAft>
              <a:defRPr>
                <a:solidFill>
                  <a:prstClr val="white">
                    <a:shade val="50000"/>
                  </a:prstClr>
                </a:solidFill>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a:xfrm>
            <a:off x="11118850" y="1169988"/>
            <a:ext cx="979488" cy="201612"/>
          </a:xfrm>
        </p:spPr>
        <p:txBody>
          <a:bodyPr/>
          <a:lstStyle>
            <a:lvl1pPr fontAlgn="base">
              <a:spcBef>
                <a:spcPct val="0"/>
              </a:spcBef>
              <a:spcAft>
                <a:spcPct val="0"/>
              </a:spcAft>
              <a:defRPr>
                <a:latin typeface="Calibri" panose="020F0502020204030204" pitchFamily="34" charset="0"/>
              </a:defRPr>
            </a:lvl1pPr>
          </a:lstStyle>
          <a:p>
            <a:pPr>
              <a:defRPr/>
            </a:pPr>
            <a:fld id="{8B0D9296-4744-47DF-A775-EB60E94F682F}" type="slidenum">
              <a:rPr lang="en-US"/>
              <a:pPr>
                <a:defRPr/>
              </a:pPr>
              <a:t>‹#›</a:t>
            </a:fld>
            <a:endParaRPr lang="en-US"/>
          </a:p>
        </p:txBody>
      </p:sp>
    </p:spTree>
    <p:extLst>
      <p:ext uri="{BB962C8B-B14F-4D97-AF65-F5344CB8AC3E}">
        <p14:creationId xmlns:p14="http://schemas.microsoft.com/office/powerpoint/2010/main" val="165453548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1631FAF4-F2B1-4E4A-A524-74D89A4F68E6}"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5157A143-DA0E-4205-A646-D3AB20DF1D1E}" type="slidenum">
              <a:rPr lang="en-US"/>
              <a:pPr>
                <a:defRPr/>
              </a:pPr>
              <a:t>‹#›</a:t>
            </a:fld>
            <a:endParaRPr lang="en-US"/>
          </a:p>
        </p:txBody>
      </p:sp>
    </p:spTree>
    <p:extLst>
      <p:ext uri="{BB962C8B-B14F-4D97-AF65-F5344CB8AC3E}">
        <p14:creationId xmlns:p14="http://schemas.microsoft.com/office/powerpoint/2010/main" val="3812431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7925" y="0"/>
            <a:ext cx="6191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ltGray">
          <a:xfrm>
            <a:off x="8863013"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21A13EF-5DB0-4913-ADFC-6E361D970C54}" type="datetimeFigureOut">
              <a:rPr lang="en-US"/>
              <a:pPr>
                <a:defRPr/>
              </a:pPr>
              <a:t>4/11/2019</a:t>
            </a:fld>
            <a:endParaRPr lang="en-US"/>
          </a:p>
        </p:txBody>
      </p:sp>
      <p:sp>
        <p:nvSpPr>
          <p:cNvPr id="7" name="Footer Placeholder 4"/>
          <p:cNvSpPr>
            <a:spLocks noGrp="1"/>
          </p:cNvSpPr>
          <p:nvPr>
            <p:ph type="ftr" sz="quarter" idx="11"/>
          </p:nvPr>
        </p:nvSpPr>
        <p:spPr>
          <a:xfrm>
            <a:off x="3521075" y="6376988"/>
            <a:ext cx="5114925" cy="365125"/>
          </a:xfrm>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A1FE143C-076F-48B7-8E54-D3168370BAD6}" type="slidenum">
              <a:rPr lang="en-US"/>
              <a:pPr>
                <a:defRPr/>
              </a:pPr>
              <a:t>‹#›</a:t>
            </a:fld>
            <a:endParaRPr lang="en-US"/>
          </a:p>
        </p:txBody>
      </p:sp>
    </p:spTree>
    <p:extLst>
      <p:ext uri="{BB962C8B-B14F-4D97-AF65-F5344CB8AC3E}">
        <p14:creationId xmlns:p14="http://schemas.microsoft.com/office/powerpoint/2010/main" val="3322155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22DC0AE5-2130-4977-B6C6-C9AE77CF979A}"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CBCBD8F8-7116-4465-8238-33BFC2797D72}" type="slidenum">
              <a:rPr lang="en-US"/>
              <a:pPr>
                <a:defRPr/>
              </a:pPr>
              <a:t>‹#›</a:t>
            </a:fld>
            <a:endParaRPr lang="en-US"/>
          </a:p>
        </p:txBody>
      </p:sp>
    </p:spTree>
    <p:extLst>
      <p:ext uri="{BB962C8B-B14F-4D97-AF65-F5344CB8AC3E}">
        <p14:creationId xmlns:p14="http://schemas.microsoft.com/office/powerpoint/2010/main" val="103660057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98A91334-D1DB-40B3-B801-224381CA0916}"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1A4B2863-56C6-4AFA-B3B7-5E8717684D89}" type="slidenum">
              <a:rPr lang="en-US"/>
              <a:pPr>
                <a:defRPr/>
              </a:pPr>
              <a:t>‹#›</a:t>
            </a:fld>
            <a:endParaRPr lang="en-US"/>
          </a:p>
        </p:txBody>
      </p:sp>
    </p:spTree>
    <p:extLst>
      <p:ext uri="{BB962C8B-B14F-4D97-AF65-F5344CB8AC3E}">
        <p14:creationId xmlns:p14="http://schemas.microsoft.com/office/powerpoint/2010/main" val="2065867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2601913"/>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4A0CBDE5-82A2-4692-A901-2326FAE2FA9F}"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969BA492-67BC-4A79-99CE-9714052C6E15}" type="slidenum">
              <a:rPr lang="en-US"/>
              <a:pPr>
                <a:defRPr/>
              </a:pPr>
              <a:t>‹#›</a:t>
            </a:fld>
            <a:endParaRPr lang="en-US"/>
          </a:p>
        </p:txBody>
      </p:sp>
    </p:spTree>
    <p:extLst>
      <p:ext uri="{BB962C8B-B14F-4D97-AF65-F5344CB8AC3E}">
        <p14:creationId xmlns:p14="http://schemas.microsoft.com/office/powerpoint/2010/main" val="274141020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4EB71A02-223C-4F3A-A7F8-6C3DE413C3F7}" type="datetimeFigureOut">
              <a:rPr lang="en-US"/>
              <a:pPr>
                <a:defRPr/>
              </a:pPr>
              <a:t>4/11/2019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E60FC67F-966D-48F1-94C1-8E35FEA1F478}" type="slidenum">
              <a:rPr lang="en-US"/>
              <a:pPr>
                <a:defRPr/>
              </a:pPr>
              <a:t>‹#›</a:t>
            </a:fld>
            <a:endParaRPr lang="en-US"/>
          </a:p>
        </p:txBody>
      </p:sp>
    </p:spTree>
    <p:extLst>
      <p:ext uri="{BB962C8B-B14F-4D97-AF65-F5344CB8AC3E}">
        <p14:creationId xmlns:p14="http://schemas.microsoft.com/office/powerpoint/2010/main" val="2996144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26A7983F-5A90-49DA-9BEA-C7BEDF566246}" type="datetimeFigureOut">
              <a:rPr lang="en-US"/>
              <a:pPr>
                <a:defRPr/>
              </a:pPr>
              <a:t>4/11/2019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9516DC59-B9C7-48D5-98B7-6FFAE239E031}" type="slidenum">
              <a:rPr lang="en-US"/>
              <a:pPr>
                <a:defRPr/>
              </a:pPr>
              <a:t>‹#›</a:t>
            </a:fld>
            <a:endParaRPr lang="en-US"/>
          </a:p>
        </p:txBody>
      </p:sp>
    </p:spTree>
    <p:extLst>
      <p:ext uri="{BB962C8B-B14F-4D97-AF65-F5344CB8AC3E}">
        <p14:creationId xmlns:p14="http://schemas.microsoft.com/office/powerpoint/2010/main" val="127924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fld id="{C2C95BAE-7F58-4623-9A8B-6181B3B16398}" type="datetimeFigureOut">
              <a:rPr lang="ar-IQ"/>
              <a:pPr>
                <a:defRPr/>
              </a:pPr>
              <a:t>06/08/1440</a:t>
            </a:fld>
            <a:endParaRPr lang="ar-IQ"/>
          </a:p>
        </p:txBody>
      </p:sp>
      <p:sp>
        <p:nvSpPr>
          <p:cNvPr id="8" name="Footer Placeholder 4"/>
          <p:cNvSpPr>
            <a:spLocks noGrp="1"/>
          </p:cNvSpPr>
          <p:nvPr>
            <p:ph type="ftr" sz="quarter" idx="11"/>
          </p:nvPr>
        </p:nvSpPr>
        <p:spPr/>
        <p:txBody>
          <a:bodyPr/>
          <a:lstStyle>
            <a:lvl1pPr>
              <a:defRPr/>
            </a:lvl1pPr>
          </a:lstStyle>
          <a:p>
            <a:pPr>
              <a:defRPr/>
            </a:pPr>
            <a:endParaRPr lang="ar-IQ"/>
          </a:p>
        </p:txBody>
      </p:sp>
      <p:sp>
        <p:nvSpPr>
          <p:cNvPr id="9" name="Slide Number Placeholder 5"/>
          <p:cNvSpPr>
            <a:spLocks noGrp="1"/>
          </p:cNvSpPr>
          <p:nvPr>
            <p:ph type="sldNum" sz="quarter" idx="12"/>
          </p:nvPr>
        </p:nvSpPr>
        <p:spPr/>
        <p:txBody>
          <a:bodyPr/>
          <a:lstStyle>
            <a:lvl1pPr>
              <a:defRPr/>
            </a:lvl1pPr>
          </a:lstStyle>
          <a:p>
            <a:pPr>
              <a:defRPr/>
            </a:pPr>
            <a:fld id="{8AAA6F01-357D-42D4-B64A-A00667286320}" type="slidenum">
              <a:rPr lang="ar-IQ"/>
              <a:pPr>
                <a:defRPr/>
              </a:pPr>
              <a:t>‹#›</a:t>
            </a:fld>
            <a:endParaRPr lang="ar-IQ"/>
          </a:p>
        </p:txBody>
      </p:sp>
    </p:spTree>
    <p:extLst>
      <p:ext uri="{BB962C8B-B14F-4D97-AF65-F5344CB8AC3E}">
        <p14:creationId xmlns:p14="http://schemas.microsoft.com/office/powerpoint/2010/main" val="3467109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A7E4ACD-6CC5-48AE-BE62-4EC5A4DF733E}" type="datetimeFigureOut">
              <a:rPr lang="en-US"/>
              <a:pPr>
                <a:defRPr/>
              </a:pPr>
              <a:t>4/11/2019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BA62D200-447B-4883-9426-5F20BC1934D4}" type="slidenum">
              <a:rPr lang="en-US"/>
              <a:pPr>
                <a:defRPr/>
              </a:pPr>
              <a:t>‹#›</a:t>
            </a:fld>
            <a:endParaRPr lang="en-US"/>
          </a:p>
        </p:txBody>
      </p:sp>
    </p:spTree>
    <p:extLst>
      <p:ext uri="{BB962C8B-B14F-4D97-AF65-F5344CB8AC3E}">
        <p14:creationId xmlns:p14="http://schemas.microsoft.com/office/powerpoint/2010/main" val="1628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3BCFC88C-90E1-4603-8548-69CD10DE5C5A}" type="datetimeFigureOut">
              <a:rPr lang="en-US"/>
              <a:pPr>
                <a:defRPr/>
              </a:pPr>
              <a:t>4/11/2019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74D79A51-ED53-4A26-B0DD-5E2A86B22FB9}" type="slidenum">
              <a:rPr lang="en-US"/>
              <a:pPr>
                <a:defRPr/>
              </a:pPr>
              <a:t>‹#›</a:t>
            </a:fld>
            <a:endParaRPr lang="en-US"/>
          </a:p>
        </p:txBody>
      </p:sp>
    </p:spTree>
    <p:extLst>
      <p:ext uri="{BB962C8B-B14F-4D97-AF65-F5344CB8AC3E}">
        <p14:creationId xmlns:p14="http://schemas.microsoft.com/office/powerpoint/2010/main" val="3460968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1098965C-5E2D-4FBC-A5F3-5CDD4C86D154}" type="datetimeFigureOut">
              <a:rPr lang="en-US"/>
              <a:pPr>
                <a:defRPr/>
              </a:pPr>
              <a:t>4/11/2019</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41D1F18F-956C-45DA-8806-C3871B99CB64}" type="slidenum">
              <a:rPr lang="en-US"/>
              <a:pPr>
                <a:defRPr/>
              </a:pPr>
              <a:t>‹#›</a:t>
            </a:fld>
            <a:endParaRPr lang="en-US"/>
          </a:p>
        </p:txBody>
      </p:sp>
    </p:spTree>
    <p:extLst>
      <p:ext uri="{BB962C8B-B14F-4D97-AF65-F5344CB8AC3E}">
        <p14:creationId xmlns:p14="http://schemas.microsoft.com/office/powerpoint/2010/main" val="3128768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219075" y="1169988"/>
            <a:ext cx="3365500" cy="201612"/>
          </a:xfrm>
        </p:spPr>
        <p:txBody>
          <a:bodyPr/>
          <a:lstStyle>
            <a:lvl1pPr fontAlgn="base">
              <a:spcBef>
                <a:spcPct val="0"/>
              </a:spcBef>
              <a:spcAft>
                <a:spcPct val="0"/>
              </a:spcAft>
              <a:defRPr>
                <a:latin typeface="Calibri" panose="020F0502020204030204" pitchFamily="34" charset="0"/>
              </a:defRPr>
            </a:lvl1pPr>
          </a:lstStyle>
          <a:p>
            <a:pPr>
              <a:defRPr/>
            </a:pPr>
            <a:fld id="{54734E8A-DA4A-42EF-AAB7-9AFE77C9D247}" type="datetimeFigureOut">
              <a:rPr lang="en-US"/>
              <a:pPr>
                <a:defRPr/>
              </a:pPr>
              <a:t>4/11/2019</a:t>
            </a:fld>
            <a:endParaRPr lang="en-US"/>
          </a:p>
        </p:txBody>
      </p:sp>
      <p:sp>
        <p:nvSpPr>
          <p:cNvPr id="8" name="Footer Placeholder 5"/>
          <p:cNvSpPr>
            <a:spLocks noGrp="1"/>
          </p:cNvSpPr>
          <p:nvPr>
            <p:ph type="ftr" sz="quarter" idx="11"/>
          </p:nvPr>
        </p:nvSpPr>
        <p:spPr>
          <a:xfrm>
            <a:off x="4048125" y="1169988"/>
            <a:ext cx="6924675" cy="201612"/>
          </a:xfrm>
        </p:spPr>
        <p:txBody>
          <a:bodyPr/>
          <a:lstStyle>
            <a:lvl1pPr fontAlgn="base">
              <a:spcBef>
                <a:spcPct val="0"/>
              </a:spcBef>
              <a:spcAft>
                <a:spcPct val="0"/>
              </a:spcAft>
              <a:defRPr>
                <a:solidFill>
                  <a:prstClr val="white">
                    <a:shade val="50000"/>
                  </a:prstClr>
                </a:solidFill>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a:xfrm>
            <a:off x="11118850" y="1169988"/>
            <a:ext cx="979488" cy="201612"/>
          </a:xfrm>
        </p:spPr>
        <p:txBody>
          <a:bodyPr/>
          <a:lstStyle>
            <a:lvl1pPr fontAlgn="base">
              <a:spcBef>
                <a:spcPct val="0"/>
              </a:spcBef>
              <a:spcAft>
                <a:spcPct val="0"/>
              </a:spcAft>
              <a:defRPr>
                <a:latin typeface="Calibri" panose="020F0502020204030204" pitchFamily="34" charset="0"/>
              </a:defRPr>
            </a:lvl1pPr>
          </a:lstStyle>
          <a:p>
            <a:pPr>
              <a:defRPr/>
            </a:pPr>
            <a:fld id="{D108E0B1-E869-4E77-A687-CE00705C4B63}" type="slidenum">
              <a:rPr lang="en-US"/>
              <a:pPr>
                <a:defRPr/>
              </a:pPr>
              <a:t>‹#›</a:t>
            </a:fld>
            <a:endParaRPr lang="en-US"/>
          </a:p>
        </p:txBody>
      </p:sp>
    </p:spTree>
    <p:extLst>
      <p:ext uri="{BB962C8B-B14F-4D97-AF65-F5344CB8AC3E}">
        <p14:creationId xmlns:p14="http://schemas.microsoft.com/office/powerpoint/2010/main" val="44915891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416CECAC-43F8-4A3F-8392-A41C65416289}"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051ABD56-AC21-42B5-9345-209300DA4BCE}" type="slidenum">
              <a:rPr lang="en-US"/>
              <a:pPr>
                <a:defRPr/>
              </a:pPr>
              <a:t>‹#›</a:t>
            </a:fld>
            <a:endParaRPr lang="en-US"/>
          </a:p>
        </p:txBody>
      </p:sp>
    </p:spTree>
    <p:extLst>
      <p:ext uri="{BB962C8B-B14F-4D97-AF65-F5344CB8AC3E}">
        <p14:creationId xmlns:p14="http://schemas.microsoft.com/office/powerpoint/2010/main" val="1718255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7925" y="0"/>
            <a:ext cx="6191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ltGray">
          <a:xfrm>
            <a:off x="8863013"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BE17A0D0-9902-431F-A911-B2B5365BA849}" type="datetimeFigureOut">
              <a:rPr lang="en-US"/>
              <a:pPr>
                <a:defRPr/>
              </a:pPr>
              <a:t>4/11/2019</a:t>
            </a:fld>
            <a:endParaRPr lang="en-US"/>
          </a:p>
        </p:txBody>
      </p:sp>
      <p:sp>
        <p:nvSpPr>
          <p:cNvPr id="7" name="Footer Placeholder 4"/>
          <p:cNvSpPr>
            <a:spLocks noGrp="1"/>
          </p:cNvSpPr>
          <p:nvPr>
            <p:ph type="ftr" sz="quarter" idx="11"/>
          </p:nvPr>
        </p:nvSpPr>
        <p:spPr>
          <a:xfrm>
            <a:off x="3521075" y="6376988"/>
            <a:ext cx="5114925" cy="365125"/>
          </a:xfrm>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22064FF0-FEAE-426B-8DF8-FD8A67D59865}" type="slidenum">
              <a:rPr lang="en-US"/>
              <a:pPr>
                <a:defRPr/>
              </a:pPr>
              <a:t>‹#›</a:t>
            </a:fld>
            <a:endParaRPr lang="en-US"/>
          </a:p>
        </p:txBody>
      </p:sp>
    </p:spTree>
    <p:extLst>
      <p:ext uri="{BB962C8B-B14F-4D97-AF65-F5344CB8AC3E}">
        <p14:creationId xmlns:p14="http://schemas.microsoft.com/office/powerpoint/2010/main" val="3549876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13555381-D151-4818-AE40-DA1C47A7A20C}"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DBA3B8FF-DFE1-415F-BC99-59A19252DFDD}" type="slidenum">
              <a:rPr lang="en-US"/>
              <a:pPr>
                <a:defRPr/>
              </a:pPr>
              <a:t>‹#›</a:t>
            </a:fld>
            <a:endParaRPr lang="en-US"/>
          </a:p>
        </p:txBody>
      </p:sp>
    </p:spTree>
    <p:extLst>
      <p:ext uri="{BB962C8B-B14F-4D97-AF65-F5344CB8AC3E}">
        <p14:creationId xmlns:p14="http://schemas.microsoft.com/office/powerpoint/2010/main" val="390666627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66BD79D4-CFF6-4237-8AA9-D928D754910F}"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A0621430-7267-4323-BE4E-2693863898A7}" type="slidenum">
              <a:rPr lang="en-US"/>
              <a:pPr>
                <a:defRPr/>
              </a:pPr>
              <a:t>‹#›</a:t>
            </a:fld>
            <a:endParaRPr lang="en-US"/>
          </a:p>
        </p:txBody>
      </p:sp>
    </p:spTree>
    <p:extLst>
      <p:ext uri="{BB962C8B-B14F-4D97-AF65-F5344CB8AC3E}">
        <p14:creationId xmlns:p14="http://schemas.microsoft.com/office/powerpoint/2010/main" val="383407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2601913"/>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242AC830-66C9-43BE-BA8B-0012D8D0273C}"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20A3BD40-4688-4C98-B2DD-7359AD6CFD7B}" type="slidenum">
              <a:rPr lang="en-US"/>
              <a:pPr>
                <a:defRPr/>
              </a:pPr>
              <a:t>‹#›</a:t>
            </a:fld>
            <a:endParaRPr lang="en-US"/>
          </a:p>
        </p:txBody>
      </p:sp>
    </p:spTree>
    <p:extLst>
      <p:ext uri="{BB962C8B-B14F-4D97-AF65-F5344CB8AC3E}">
        <p14:creationId xmlns:p14="http://schemas.microsoft.com/office/powerpoint/2010/main" val="241240838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4A8DA3DF-BCD8-466D-BA4A-1E8163104BCD}" type="datetimeFigureOut">
              <a:rPr lang="en-US"/>
              <a:pPr>
                <a:defRPr/>
              </a:pPr>
              <a:t>4/11/2019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69EADD3F-8CE2-41E9-9317-1F7137FCD341}" type="slidenum">
              <a:rPr lang="en-US"/>
              <a:pPr>
                <a:defRPr/>
              </a:pPr>
              <a:t>‹#›</a:t>
            </a:fld>
            <a:endParaRPr lang="en-US"/>
          </a:p>
        </p:txBody>
      </p:sp>
    </p:spTree>
    <p:extLst>
      <p:ext uri="{BB962C8B-B14F-4D97-AF65-F5344CB8AC3E}">
        <p14:creationId xmlns:p14="http://schemas.microsoft.com/office/powerpoint/2010/main" val="152686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425FB0F7-5282-40A7-99D6-0BC0859DB008}" type="datetimeFigureOut">
              <a:rPr lang="ar-IQ"/>
              <a:pPr>
                <a:defRPr/>
              </a:pPr>
              <a:t>06/08/1440</a:t>
            </a:fld>
            <a:endParaRPr lang="ar-IQ"/>
          </a:p>
        </p:txBody>
      </p:sp>
      <p:sp>
        <p:nvSpPr>
          <p:cNvPr id="4" name="Footer Placeholder 4"/>
          <p:cNvSpPr>
            <a:spLocks noGrp="1"/>
          </p:cNvSpPr>
          <p:nvPr>
            <p:ph type="ftr" sz="quarter" idx="11"/>
          </p:nvPr>
        </p:nvSpPr>
        <p:spPr/>
        <p:txBody>
          <a:bodyPr/>
          <a:lstStyle>
            <a:lvl1pPr>
              <a:defRPr/>
            </a:lvl1pPr>
          </a:lstStyle>
          <a:p>
            <a:pPr>
              <a:defRPr/>
            </a:pPr>
            <a:endParaRPr lang="ar-IQ"/>
          </a:p>
        </p:txBody>
      </p:sp>
      <p:sp>
        <p:nvSpPr>
          <p:cNvPr id="5" name="Slide Number Placeholder 5"/>
          <p:cNvSpPr>
            <a:spLocks noGrp="1"/>
          </p:cNvSpPr>
          <p:nvPr>
            <p:ph type="sldNum" sz="quarter" idx="12"/>
          </p:nvPr>
        </p:nvSpPr>
        <p:spPr/>
        <p:txBody>
          <a:bodyPr/>
          <a:lstStyle>
            <a:lvl1pPr>
              <a:defRPr/>
            </a:lvl1pPr>
          </a:lstStyle>
          <a:p>
            <a:pPr>
              <a:defRPr/>
            </a:pPr>
            <a:fld id="{859DC329-C228-42D7-9EAD-1AFD2B47046F}" type="slidenum">
              <a:rPr lang="ar-IQ"/>
              <a:pPr>
                <a:defRPr/>
              </a:pPr>
              <a:t>‹#›</a:t>
            </a:fld>
            <a:endParaRPr lang="ar-IQ"/>
          </a:p>
        </p:txBody>
      </p:sp>
    </p:spTree>
    <p:extLst>
      <p:ext uri="{BB962C8B-B14F-4D97-AF65-F5344CB8AC3E}">
        <p14:creationId xmlns:p14="http://schemas.microsoft.com/office/powerpoint/2010/main" val="27399347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593588F2-68CD-4A4F-8DE0-AAAF0C0CDAC0}" type="datetimeFigureOut">
              <a:rPr lang="en-US"/>
              <a:pPr>
                <a:defRPr/>
              </a:pPr>
              <a:t>4/11/2019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16374BB6-7595-41E1-8456-DA740F5EE72D}" type="slidenum">
              <a:rPr lang="en-US"/>
              <a:pPr>
                <a:defRPr/>
              </a:pPr>
              <a:t>‹#›</a:t>
            </a:fld>
            <a:endParaRPr lang="en-US"/>
          </a:p>
        </p:txBody>
      </p:sp>
    </p:spTree>
    <p:extLst>
      <p:ext uri="{BB962C8B-B14F-4D97-AF65-F5344CB8AC3E}">
        <p14:creationId xmlns:p14="http://schemas.microsoft.com/office/powerpoint/2010/main" val="2109776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F20818F2-536D-484F-9398-9305D2DF8357}" type="datetimeFigureOut">
              <a:rPr lang="en-US"/>
              <a:pPr>
                <a:defRPr/>
              </a:pPr>
              <a:t>4/11/2019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23234D37-3048-4D0B-8D8E-1847AF6208C8}" type="slidenum">
              <a:rPr lang="en-US"/>
              <a:pPr>
                <a:defRPr/>
              </a:pPr>
              <a:t>‹#›</a:t>
            </a:fld>
            <a:endParaRPr lang="en-US"/>
          </a:p>
        </p:txBody>
      </p:sp>
    </p:spTree>
    <p:extLst>
      <p:ext uri="{BB962C8B-B14F-4D97-AF65-F5344CB8AC3E}">
        <p14:creationId xmlns:p14="http://schemas.microsoft.com/office/powerpoint/2010/main" val="3013184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7E2909C6-B86A-41DA-B765-6EA45122E046}" type="datetimeFigureOut">
              <a:rPr lang="en-US"/>
              <a:pPr>
                <a:defRPr/>
              </a:pPr>
              <a:t>4/11/2019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C3BCB3F0-C12A-4F3B-9ED1-9CF4B1D670CC}" type="slidenum">
              <a:rPr lang="en-US"/>
              <a:pPr>
                <a:defRPr/>
              </a:pPr>
              <a:t>‹#›</a:t>
            </a:fld>
            <a:endParaRPr lang="en-US"/>
          </a:p>
        </p:txBody>
      </p:sp>
    </p:spTree>
    <p:extLst>
      <p:ext uri="{BB962C8B-B14F-4D97-AF65-F5344CB8AC3E}">
        <p14:creationId xmlns:p14="http://schemas.microsoft.com/office/powerpoint/2010/main" val="1976485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F3E289C-0D6E-4561-A047-020BFBC45902}" type="datetimeFigureOut">
              <a:rPr lang="en-US"/>
              <a:pPr>
                <a:defRPr/>
              </a:pPr>
              <a:t>4/11/2019</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86D62E49-C24E-4B4A-85E8-7202687DB657}" type="slidenum">
              <a:rPr lang="en-US"/>
              <a:pPr>
                <a:defRPr/>
              </a:pPr>
              <a:t>‹#›</a:t>
            </a:fld>
            <a:endParaRPr lang="en-US"/>
          </a:p>
        </p:txBody>
      </p:sp>
    </p:spTree>
    <p:extLst>
      <p:ext uri="{BB962C8B-B14F-4D97-AF65-F5344CB8AC3E}">
        <p14:creationId xmlns:p14="http://schemas.microsoft.com/office/powerpoint/2010/main" val="9557939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219075" y="1169988"/>
            <a:ext cx="3365500" cy="201612"/>
          </a:xfrm>
        </p:spPr>
        <p:txBody>
          <a:bodyPr/>
          <a:lstStyle>
            <a:lvl1pPr fontAlgn="base">
              <a:spcBef>
                <a:spcPct val="0"/>
              </a:spcBef>
              <a:spcAft>
                <a:spcPct val="0"/>
              </a:spcAft>
              <a:defRPr>
                <a:latin typeface="Calibri" panose="020F0502020204030204" pitchFamily="34" charset="0"/>
              </a:defRPr>
            </a:lvl1pPr>
          </a:lstStyle>
          <a:p>
            <a:pPr>
              <a:defRPr/>
            </a:pPr>
            <a:fld id="{6811AEB1-DBAC-4FCF-AB24-057E01E35D0D}" type="datetimeFigureOut">
              <a:rPr lang="en-US"/>
              <a:pPr>
                <a:defRPr/>
              </a:pPr>
              <a:t>4/11/2019</a:t>
            </a:fld>
            <a:endParaRPr lang="en-US"/>
          </a:p>
        </p:txBody>
      </p:sp>
      <p:sp>
        <p:nvSpPr>
          <p:cNvPr id="8" name="Footer Placeholder 5"/>
          <p:cNvSpPr>
            <a:spLocks noGrp="1"/>
          </p:cNvSpPr>
          <p:nvPr>
            <p:ph type="ftr" sz="quarter" idx="11"/>
          </p:nvPr>
        </p:nvSpPr>
        <p:spPr>
          <a:xfrm>
            <a:off x="4048125" y="1169988"/>
            <a:ext cx="6924675" cy="201612"/>
          </a:xfrm>
        </p:spPr>
        <p:txBody>
          <a:bodyPr/>
          <a:lstStyle>
            <a:lvl1pPr fontAlgn="base">
              <a:spcBef>
                <a:spcPct val="0"/>
              </a:spcBef>
              <a:spcAft>
                <a:spcPct val="0"/>
              </a:spcAft>
              <a:defRPr>
                <a:solidFill>
                  <a:prstClr val="white">
                    <a:shade val="50000"/>
                  </a:prstClr>
                </a:solidFill>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a:xfrm>
            <a:off x="11118850" y="1169988"/>
            <a:ext cx="979488" cy="201612"/>
          </a:xfrm>
        </p:spPr>
        <p:txBody>
          <a:bodyPr/>
          <a:lstStyle>
            <a:lvl1pPr fontAlgn="base">
              <a:spcBef>
                <a:spcPct val="0"/>
              </a:spcBef>
              <a:spcAft>
                <a:spcPct val="0"/>
              </a:spcAft>
              <a:defRPr>
                <a:latin typeface="Calibri" panose="020F0502020204030204" pitchFamily="34" charset="0"/>
              </a:defRPr>
            </a:lvl1pPr>
          </a:lstStyle>
          <a:p>
            <a:pPr>
              <a:defRPr/>
            </a:pPr>
            <a:fld id="{CD841823-923D-4429-B2FD-F090D0334731}" type="slidenum">
              <a:rPr lang="en-US"/>
              <a:pPr>
                <a:defRPr/>
              </a:pPr>
              <a:t>‹#›</a:t>
            </a:fld>
            <a:endParaRPr lang="en-US"/>
          </a:p>
        </p:txBody>
      </p:sp>
    </p:spTree>
    <p:extLst>
      <p:ext uri="{BB962C8B-B14F-4D97-AF65-F5344CB8AC3E}">
        <p14:creationId xmlns:p14="http://schemas.microsoft.com/office/powerpoint/2010/main" val="154185419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B4BE8D31-E5C9-49EA-9C05-D8E9E157F3B8}"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A34580AA-7C68-4091-8105-71997DB87034}" type="slidenum">
              <a:rPr lang="en-US"/>
              <a:pPr>
                <a:defRPr/>
              </a:pPr>
              <a:t>‹#›</a:t>
            </a:fld>
            <a:endParaRPr lang="en-US"/>
          </a:p>
        </p:txBody>
      </p:sp>
    </p:spTree>
    <p:extLst>
      <p:ext uri="{BB962C8B-B14F-4D97-AF65-F5344CB8AC3E}">
        <p14:creationId xmlns:p14="http://schemas.microsoft.com/office/powerpoint/2010/main" val="28685370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7925" y="0"/>
            <a:ext cx="6191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ltGray">
          <a:xfrm>
            <a:off x="8863013"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BB3BE630-5BF3-422C-ACA7-B5F94080E983}" type="datetimeFigureOut">
              <a:rPr lang="en-US"/>
              <a:pPr>
                <a:defRPr/>
              </a:pPr>
              <a:t>4/11/2019</a:t>
            </a:fld>
            <a:endParaRPr lang="en-US"/>
          </a:p>
        </p:txBody>
      </p:sp>
      <p:sp>
        <p:nvSpPr>
          <p:cNvPr id="7" name="Footer Placeholder 4"/>
          <p:cNvSpPr>
            <a:spLocks noGrp="1"/>
          </p:cNvSpPr>
          <p:nvPr>
            <p:ph type="ftr" sz="quarter" idx="11"/>
          </p:nvPr>
        </p:nvSpPr>
        <p:spPr>
          <a:xfrm>
            <a:off x="3521075" y="6376988"/>
            <a:ext cx="5114925" cy="365125"/>
          </a:xfrm>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62420445-47D3-4657-851F-420E7EFCB425}" type="slidenum">
              <a:rPr lang="en-US"/>
              <a:pPr>
                <a:defRPr/>
              </a:pPr>
              <a:t>‹#›</a:t>
            </a:fld>
            <a:endParaRPr lang="en-US"/>
          </a:p>
        </p:txBody>
      </p:sp>
    </p:spTree>
    <p:extLst>
      <p:ext uri="{BB962C8B-B14F-4D97-AF65-F5344CB8AC3E}">
        <p14:creationId xmlns:p14="http://schemas.microsoft.com/office/powerpoint/2010/main" val="4204991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89E965E9-7448-440B-BC11-A49BCBDE431F}"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940DB092-7AF5-4F7B-9AD7-258A01D54F1F}" type="slidenum">
              <a:rPr lang="en-US"/>
              <a:pPr>
                <a:defRPr/>
              </a:pPr>
              <a:t>‹#›</a:t>
            </a:fld>
            <a:endParaRPr lang="en-US"/>
          </a:p>
        </p:txBody>
      </p:sp>
    </p:spTree>
    <p:extLst>
      <p:ext uri="{BB962C8B-B14F-4D97-AF65-F5344CB8AC3E}">
        <p14:creationId xmlns:p14="http://schemas.microsoft.com/office/powerpoint/2010/main" val="216243203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EE13972F-C9E6-4273-B45F-3F57D4B107AE}"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85CC7361-7C2A-40D9-B7A5-B4954C5F0B99}" type="slidenum">
              <a:rPr lang="en-US"/>
              <a:pPr>
                <a:defRPr/>
              </a:pPr>
              <a:t>‹#›</a:t>
            </a:fld>
            <a:endParaRPr lang="en-US"/>
          </a:p>
        </p:txBody>
      </p:sp>
    </p:spTree>
    <p:extLst>
      <p:ext uri="{BB962C8B-B14F-4D97-AF65-F5344CB8AC3E}">
        <p14:creationId xmlns:p14="http://schemas.microsoft.com/office/powerpoint/2010/main" val="18365974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invGray">
          <a:xfrm>
            <a:off x="0" y="2601913"/>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D8EA20F7-0C31-4B11-B843-4EE1CCDB981D}" type="datetimeFigureOut">
              <a:rPr lang="en-US"/>
              <a:pPr>
                <a:defRPr/>
              </a:pPr>
              <a:t>4/11/2019</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Calibri" panose="020F0502020204030204" pitchFamily="34" charset="0"/>
              </a:defRPr>
            </a:lvl1pPr>
          </a:lstStyle>
          <a:p>
            <a:pPr>
              <a:defRPr/>
            </a:pPr>
            <a:fld id="{BBF0D952-0319-4641-9301-9224698E3188}" type="slidenum">
              <a:rPr lang="en-US"/>
              <a:pPr>
                <a:defRPr/>
              </a:pPr>
              <a:t>‹#›</a:t>
            </a:fld>
            <a:endParaRPr lang="en-US"/>
          </a:p>
        </p:txBody>
      </p:sp>
    </p:spTree>
    <p:extLst>
      <p:ext uri="{BB962C8B-B14F-4D97-AF65-F5344CB8AC3E}">
        <p14:creationId xmlns:p14="http://schemas.microsoft.com/office/powerpoint/2010/main" val="279715515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FC0952-7F15-4C26-9A71-8DDC7CBC888F}" type="datetimeFigureOut">
              <a:rPr lang="ar-IQ"/>
              <a:pPr>
                <a:defRPr/>
              </a:pPr>
              <a:t>06/08/1440</a:t>
            </a:fld>
            <a:endParaRPr lang="ar-IQ"/>
          </a:p>
        </p:txBody>
      </p:sp>
      <p:sp>
        <p:nvSpPr>
          <p:cNvPr id="3" name="Footer Placeholder 4"/>
          <p:cNvSpPr>
            <a:spLocks noGrp="1"/>
          </p:cNvSpPr>
          <p:nvPr>
            <p:ph type="ftr" sz="quarter" idx="11"/>
          </p:nvPr>
        </p:nvSpPr>
        <p:spPr/>
        <p:txBody>
          <a:bodyPr/>
          <a:lstStyle>
            <a:lvl1pPr>
              <a:defRPr/>
            </a:lvl1pPr>
          </a:lstStyle>
          <a:p>
            <a:pPr>
              <a:defRPr/>
            </a:pPr>
            <a:endParaRPr lang="ar-IQ"/>
          </a:p>
        </p:txBody>
      </p:sp>
      <p:sp>
        <p:nvSpPr>
          <p:cNvPr id="4" name="Slide Number Placeholder 5"/>
          <p:cNvSpPr>
            <a:spLocks noGrp="1"/>
          </p:cNvSpPr>
          <p:nvPr>
            <p:ph type="sldNum" sz="quarter" idx="12"/>
          </p:nvPr>
        </p:nvSpPr>
        <p:spPr/>
        <p:txBody>
          <a:bodyPr/>
          <a:lstStyle>
            <a:lvl1pPr>
              <a:defRPr/>
            </a:lvl1pPr>
          </a:lstStyle>
          <a:p>
            <a:pPr>
              <a:defRPr/>
            </a:pPr>
            <a:fld id="{0F123558-5BF3-4795-988A-AD1923621EDF}" type="slidenum">
              <a:rPr lang="ar-IQ"/>
              <a:pPr>
                <a:defRPr/>
              </a:pPr>
              <a:t>‹#›</a:t>
            </a:fld>
            <a:endParaRPr lang="ar-IQ"/>
          </a:p>
        </p:txBody>
      </p:sp>
    </p:spTree>
    <p:extLst>
      <p:ext uri="{BB962C8B-B14F-4D97-AF65-F5344CB8AC3E}">
        <p14:creationId xmlns:p14="http://schemas.microsoft.com/office/powerpoint/2010/main" val="15521883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9851ADC-8DFE-4564-AEF9-B03DD32DC0D9}" type="datetimeFigureOut">
              <a:rPr lang="en-US"/>
              <a:pPr>
                <a:defRPr/>
              </a:pPr>
              <a:t>4/11/2019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2F0A16A9-7253-446F-B853-1BE6A68B26DB}" type="slidenum">
              <a:rPr lang="en-US"/>
              <a:pPr>
                <a:defRPr/>
              </a:pPr>
              <a:t>‹#›</a:t>
            </a:fld>
            <a:endParaRPr lang="en-US"/>
          </a:p>
        </p:txBody>
      </p:sp>
    </p:spTree>
    <p:extLst>
      <p:ext uri="{BB962C8B-B14F-4D97-AF65-F5344CB8AC3E}">
        <p14:creationId xmlns:p14="http://schemas.microsoft.com/office/powerpoint/2010/main" val="4124624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F1B67E1-1930-476F-B3D5-5B6D27E4E873}" type="datetimeFigureOut">
              <a:rPr lang="en-US"/>
              <a:pPr>
                <a:defRPr/>
              </a:pPr>
              <a:t>4/11/2019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19BD654D-AF76-4115-B93E-D7DEA5E101C6}" type="slidenum">
              <a:rPr lang="en-US"/>
              <a:pPr>
                <a:defRPr/>
              </a:pPr>
              <a:t>‹#›</a:t>
            </a:fld>
            <a:endParaRPr lang="en-US"/>
          </a:p>
        </p:txBody>
      </p:sp>
    </p:spTree>
    <p:extLst>
      <p:ext uri="{BB962C8B-B14F-4D97-AF65-F5344CB8AC3E}">
        <p14:creationId xmlns:p14="http://schemas.microsoft.com/office/powerpoint/2010/main" val="13866949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94E1158C-75AD-43C7-B769-EE3ACCEBDEB5}" type="datetimeFigureOut">
              <a:rPr lang="en-US"/>
              <a:pPr>
                <a:defRPr/>
              </a:pPr>
              <a:t>4/11/2019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CDA9A8B7-880D-4A36-A4CF-92EAE7A71F1F}" type="slidenum">
              <a:rPr lang="en-US"/>
              <a:pPr>
                <a:defRPr/>
              </a:pPr>
              <a:t>‹#›</a:t>
            </a:fld>
            <a:endParaRPr lang="en-US"/>
          </a:p>
        </p:txBody>
      </p:sp>
    </p:spTree>
    <p:extLst>
      <p:ext uri="{BB962C8B-B14F-4D97-AF65-F5344CB8AC3E}">
        <p14:creationId xmlns:p14="http://schemas.microsoft.com/office/powerpoint/2010/main" val="42102278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599FFA8D-2E5D-4597-93EB-8D0628286D53}" type="datetimeFigureOut">
              <a:rPr lang="en-US"/>
              <a:pPr>
                <a:defRPr/>
              </a:pPr>
              <a:t>4/11/2019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77C6B2E0-AD41-44AD-80E7-9CB0D7E126E2}" type="slidenum">
              <a:rPr lang="en-US"/>
              <a:pPr>
                <a:defRPr/>
              </a:pPr>
              <a:t>‹#›</a:t>
            </a:fld>
            <a:endParaRPr lang="en-US"/>
          </a:p>
        </p:txBody>
      </p:sp>
    </p:spTree>
    <p:extLst>
      <p:ext uri="{BB962C8B-B14F-4D97-AF65-F5344CB8AC3E}">
        <p14:creationId xmlns:p14="http://schemas.microsoft.com/office/powerpoint/2010/main" val="442201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D89F6B5B-1253-489D-8CBB-A8156F1A7495}" type="datetimeFigureOut">
              <a:rPr lang="en-US"/>
              <a:pPr>
                <a:defRPr/>
              </a:pPr>
              <a:t>4/11/2019</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41E12DD0-233D-4247-8766-56C110B21ADE}" type="slidenum">
              <a:rPr lang="en-US"/>
              <a:pPr>
                <a:defRPr/>
              </a:pPr>
              <a:t>‹#›</a:t>
            </a:fld>
            <a:endParaRPr lang="en-US"/>
          </a:p>
        </p:txBody>
      </p:sp>
    </p:spTree>
    <p:extLst>
      <p:ext uri="{BB962C8B-B14F-4D97-AF65-F5344CB8AC3E}">
        <p14:creationId xmlns:p14="http://schemas.microsoft.com/office/powerpoint/2010/main" val="2049219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bwMode="invGray">
          <a:xfrm>
            <a:off x="3808413" y="0"/>
            <a:ext cx="60325"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219075" y="1169988"/>
            <a:ext cx="3365500" cy="201612"/>
          </a:xfrm>
        </p:spPr>
        <p:txBody>
          <a:bodyPr/>
          <a:lstStyle>
            <a:lvl1pPr fontAlgn="base">
              <a:spcBef>
                <a:spcPct val="0"/>
              </a:spcBef>
              <a:spcAft>
                <a:spcPct val="0"/>
              </a:spcAft>
              <a:defRPr>
                <a:latin typeface="Calibri" panose="020F0502020204030204" pitchFamily="34" charset="0"/>
              </a:defRPr>
            </a:lvl1pPr>
          </a:lstStyle>
          <a:p>
            <a:pPr>
              <a:defRPr/>
            </a:pPr>
            <a:fld id="{F67357E9-DDC6-4AA7-BD7A-76EB8CAD014F}" type="datetimeFigureOut">
              <a:rPr lang="en-US"/>
              <a:pPr>
                <a:defRPr/>
              </a:pPr>
              <a:t>4/11/2019</a:t>
            </a:fld>
            <a:endParaRPr lang="en-US"/>
          </a:p>
        </p:txBody>
      </p:sp>
      <p:sp>
        <p:nvSpPr>
          <p:cNvPr id="8" name="Footer Placeholder 5"/>
          <p:cNvSpPr>
            <a:spLocks noGrp="1"/>
          </p:cNvSpPr>
          <p:nvPr>
            <p:ph type="ftr" sz="quarter" idx="11"/>
          </p:nvPr>
        </p:nvSpPr>
        <p:spPr>
          <a:xfrm>
            <a:off x="4048125" y="1169988"/>
            <a:ext cx="6924675" cy="201612"/>
          </a:xfrm>
        </p:spPr>
        <p:txBody>
          <a:bodyPr/>
          <a:lstStyle>
            <a:lvl1pPr fontAlgn="base">
              <a:spcBef>
                <a:spcPct val="0"/>
              </a:spcBef>
              <a:spcAft>
                <a:spcPct val="0"/>
              </a:spcAft>
              <a:defRPr>
                <a:solidFill>
                  <a:prstClr val="white">
                    <a:shade val="50000"/>
                  </a:prstClr>
                </a:solidFill>
                <a:latin typeface="Calibri" panose="020F0502020204030204" pitchFamily="34" charset="0"/>
              </a:defRPr>
            </a:lvl1pPr>
          </a:lstStyle>
          <a:p>
            <a:pPr>
              <a:defRPr/>
            </a:pPr>
            <a:endParaRPr lang="en-US"/>
          </a:p>
        </p:txBody>
      </p:sp>
      <p:sp>
        <p:nvSpPr>
          <p:cNvPr id="9" name="Slide Number Placeholder 6"/>
          <p:cNvSpPr>
            <a:spLocks noGrp="1"/>
          </p:cNvSpPr>
          <p:nvPr>
            <p:ph type="sldNum" sz="quarter" idx="12"/>
          </p:nvPr>
        </p:nvSpPr>
        <p:spPr>
          <a:xfrm>
            <a:off x="11118850" y="1169988"/>
            <a:ext cx="979488" cy="201612"/>
          </a:xfrm>
        </p:spPr>
        <p:txBody>
          <a:bodyPr/>
          <a:lstStyle>
            <a:lvl1pPr fontAlgn="base">
              <a:spcBef>
                <a:spcPct val="0"/>
              </a:spcBef>
              <a:spcAft>
                <a:spcPct val="0"/>
              </a:spcAft>
              <a:defRPr>
                <a:latin typeface="Calibri" panose="020F0502020204030204" pitchFamily="34" charset="0"/>
              </a:defRPr>
            </a:lvl1pPr>
          </a:lstStyle>
          <a:p>
            <a:pPr>
              <a:defRPr/>
            </a:pPr>
            <a:fld id="{CE87F2EF-6C9B-4283-921B-8AF0909AE198}" type="slidenum">
              <a:rPr lang="en-US"/>
              <a:pPr>
                <a:defRPr/>
              </a:pPr>
              <a:t>‹#›</a:t>
            </a:fld>
            <a:endParaRPr lang="en-US"/>
          </a:p>
        </p:txBody>
      </p:sp>
    </p:spTree>
    <p:extLst>
      <p:ext uri="{BB962C8B-B14F-4D97-AF65-F5344CB8AC3E}">
        <p14:creationId xmlns:p14="http://schemas.microsoft.com/office/powerpoint/2010/main" val="30663636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08DDCE67-1D60-457E-BA67-E35D2DDD36DE}" type="datetimeFigureOut">
              <a:rPr lang="en-US"/>
              <a:pPr>
                <a:defRPr/>
              </a:pPr>
              <a:t>4/11/2019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94F894D5-FCAF-4431-85D7-35D56488D3F6}" type="slidenum">
              <a:rPr lang="en-US"/>
              <a:pPr>
                <a:defRPr/>
              </a:pPr>
              <a:t>‹#›</a:t>
            </a:fld>
            <a:endParaRPr lang="en-US"/>
          </a:p>
        </p:txBody>
      </p:sp>
    </p:spTree>
    <p:extLst>
      <p:ext uri="{BB962C8B-B14F-4D97-AF65-F5344CB8AC3E}">
        <p14:creationId xmlns:p14="http://schemas.microsoft.com/office/powerpoint/2010/main" val="12434617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7925" y="0"/>
            <a:ext cx="6191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bwMode="ltGray">
          <a:xfrm>
            <a:off x="8863013"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FB893D9-9A23-43F0-9218-06AD6C89C699}" type="datetimeFigureOut">
              <a:rPr lang="en-US"/>
              <a:pPr>
                <a:defRPr/>
              </a:pPr>
              <a:t>4/11/2019</a:t>
            </a:fld>
            <a:endParaRPr lang="en-US"/>
          </a:p>
        </p:txBody>
      </p:sp>
      <p:sp>
        <p:nvSpPr>
          <p:cNvPr id="7" name="Footer Placeholder 4"/>
          <p:cNvSpPr>
            <a:spLocks noGrp="1"/>
          </p:cNvSpPr>
          <p:nvPr>
            <p:ph type="ftr" sz="quarter" idx="11"/>
          </p:nvPr>
        </p:nvSpPr>
        <p:spPr>
          <a:xfrm>
            <a:off x="3521075" y="6376988"/>
            <a:ext cx="5114925" cy="365125"/>
          </a:xfrm>
        </p:spPr>
        <p:txBody>
          <a:bodyPr/>
          <a:lstStyle>
            <a:lvl1pPr fontAlgn="base">
              <a:spcBef>
                <a:spcPct val="0"/>
              </a:spcBef>
              <a:spcAft>
                <a:spcPct val="0"/>
              </a:spcAft>
              <a:defRPr>
                <a:latin typeface="Calibri" panose="020F0502020204030204"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8EB0DDF8-BA84-4D92-A5C2-2C01E9464962}" type="slidenum">
              <a:rPr lang="en-US"/>
              <a:pPr>
                <a:defRPr/>
              </a:pPr>
              <a:t>‹#›</a:t>
            </a:fld>
            <a:endParaRPr lang="en-US"/>
          </a:p>
        </p:txBody>
      </p:sp>
    </p:spTree>
    <p:extLst>
      <p:ext uri="{BB962C8B-B14F-4D97-AF65-F5344CB8AC3E}">
        <p14:creationId xmlns:p14="http://schemas.microsoft.com/office/powerpoint/2010/main" val="129563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E03461-965B-4E06-8B1D-B16E2265B8C2}" type="datetimeFigureOut">
              <a:rPr lang="ar-IQ"/>
              <a:pPr>
                <a:defRPr/>
              </a:pPr>
              <a:t>06/08/1440</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9F4B839C-964D-4DB8-BA98-3BF4E5724247}" type="slidenum">
              <a:rPr lang="ar-IQ"/>
              <a:pPr>
                <a:defRPr/>
              </a:pPr>
              <a:t>‹#›</a:t>
            </a:fld>
            <a:endParaRPr lang="ar-IQ"/>
          </a:p>
        </p:txBody>
      </p:sp>
    </p:spTree>
    <p:extLst>
      <p:ext uri="{BB962C8B-B14F-4D97-AF65-F5344CB8AC3E}">
        <p14:creationId xmlns:p14="http://schemas.microsoft.com/office/powerpoint/2010/main" val="92054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8E008F-8CD8-49C6-928E-F18EA3BAE85C}" type="datetimeFigureOut">
              <a:rPr lang="ar-IQ"/>
              <a:pPr>
                <a:defRPr/>
              </a:pPr>
              <a:t>06/08/1440</a:t>
            </a:fld>
            <a:endParaRPr lang="ar-IQ"/>
          </a:p>
        </p:txBody>
      </p:sp>
      <p:sp>
        <p:nvSpPr>
          <p:cNvPr id="6" name="Footer Placeholder 4"/>
          <p:cNvSpPr>
            <a:spLocks noGrp="1"/>
          </p:cNvSpPr>
          <p:nvPr>
            <p:ph type="ftr" sz="quarter" idx="11"/>
          </p:nvPr>
        </p:nvSpPr>
        <p:spPr/>
        <p:txBody>
          <a:bodyPr/>
          <a:lstStyle>
            <a:lvl1pPr>
              <a:defRPr/>
            </a:lvl1pPr>
          </a:lstStyle>
          <a:p>
            <a:pPr>
              <a:defRPr/>
            </a:pPr>
            <a:endParaRPr lang="ar-IQ"/>
          </a:p>
        </p:txBody>
      </p:sp>
      <p:sp>
        <p:nvSpPr>
          <p:cNvPr id="7" name="Slide Number Placeholder 5"/>
          <p:cNvSpPr>
            <a:spLocks noGrp="1"/>
          </p:cNvSpPr>
          <p:nvPr>
            <p:ph type="sldNum" sz="quarter" idx="12"/>
          </p:nvPr>
        </p:nvSpPr>
        <p:spPr/>
        <p:txBody>
          <a:bodyPr/>
          <a:lstStyle>
            <a:lvl1pPr>
              <a:defRPr/>
            </a:lvl1pPr>
          </a:lstStyle>
          <a:p>
            <a:pPr>
              <a:defRPr/>
            </a:pPr>
            <a:fld id="{A908BB07-8926-4211-8EDC-24114673010D}" type="slidenum">
              <a:rPr lang="ar-IQ"/>
              <a:pPr>
                <a:defRPr/>
              </a:pPr>
              <a:t>‹#›</a:t>
            </a:fld>
            <a:endParaRPr lang="ar-IQ"/>
          </a:p>
        </p:txBody>
      </p:sp>
    </p:spTree>
    <p:extLst>
      <p:ext uri="{BB962C8B-B14F-4D97-AF65-F5344CB8AC3E}">
        <p14:creationId xmlns:p14="http://schemas.microsoft.com/office/powerpoint/2010/main" val="182205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47189126-62E6-4DE9-B5ED-DEA7A7E8F402}" type="datetimeFigureOut">
              <a:rPr lang="ar-IQ"/>
              <a:pPr>
                <a:defRPr/>
              </a:pPr>
              <a:t>06/08/1440</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rtl="1" eaLnBrk="1" fontAlgn="auto" hangingPunct="1">
              <a:spcBef>
                <a:spcPts val="0"/>
              </a:spcBef>
              <a:spcAft>
                <a:spcPts val="0"/>
              </a:spcAft>
              <a:defRPr sz="1200">
                <a:solidFill>
                  <a:schemeClr val="tx1">
                    <a:tint val="75000"/>
                  </a:schemeClr>
                </a:solidFill>
                <a:latin typeface="+mn-lt"/>
                <a:cs typeface="+mn-cs"/>
              </a:defRPr>
            </a:lvl1pPr>
          </a:lstStyle>
          <a:p>
            <a:pPr>
              <a:defRPr/>
            </a:pPr>
            <a:fld id="{DFD9295F-9FE1-4955-979F-5EF63B7C3D42}" type="slidenum">
              <a:rPr lang="ar-IQ"/>
              <a:pPr>
                <a:defRPr/>
              </a:pPr>
              <a:t>‹#›</a:t>
            </a:fld>
            <a:endParaRPr lang="ar-IQ"/>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eaLnBrk="0" fontAlgn="base" hangingPunct="0">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1087438" y="-815975"/>
            <a:ext cx="2184401"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8" name="شكل بيضاوي 7"/>
          <p:cNvSpPr/>
          <p:nvPr/>
        </p:nvSpPr>
        <p:spPr>
          <a:xfrm>
            <a:off x="223838" y="20638"/>
            <a:ext cx="2271712"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11" name="دائرة مجوفة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12" name="مستطيل 11"/>
          <p:cNvSpPr/>
          <p:nvPr/>
        </p:nvSpPr>
        <p:spPr>
          <a:xfrm>
            <a:off x="1350963" y="0"/>
            <a:ext cx="1084103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
        <p:nvSpPr>
          <p:cNvPr id="5" name="عنصر نائب للعنوان 4"/>
          <p:cNvSpPr>
            <a:spLocks noGrp="1"/>
          </p:cNvSpPr>
          <p:nvPr>
            <p:ph type="title"/>
          </p:nvPr>
        </p:nvSpPr>
        <p:spPr>
          <a:xfrm>
            <a:off x="1912938" y="274638"/>
            <a:ext cx="9999662"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smtClean="0"/>
              <a:t>انقر لتحرير نمط العنوان الرئيسي</a:t>
            </a:r>
            <a:endParaRPr lang="en-US" smtClean="0"/>
          </a:p>
        </p:txBody>
      </p:sp>
      <p:sp>
        <p:nvSpPr>
          <p:cNvPr id="2057" name="عنصر نائب للنص 8"/>
          <p:cNvSpPr>
            <a:spLocks noGrp="1"/>
          </p:cNvSpPr>
          <p:nvPr>
            <p:ph type="body" idx="1"/>
          </p:nvPr>
        </p:nvSpPr>
        <p:spPr bwMode="auto">
          <a:xfrm>
            <a:off x="1912938" y="1447800"/>
            <a:ext cx="9999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24" name="عنصر نائب للتاريخ 23"/>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ea typeface="+mn-ea"/>
                <a:cs typeface="+mn-cs"/>
              </a:defRPr>
            </a:lvl1pPr>
            <a:extLst/>
          </a:lstStyle>
          <a:p>
            <a:pPr>
              <a:defRPr/>
            </a:pPr>
            <a:fld id="{870D9B53-CD33-4A2E-8414-7931ECB4802E}" type="datetimeFigureOut">
              <a:rPr lang="en-US"/>
              <a:pPr>
                <a:defRPr/>
              </a:pPr>
              <a:t>4/11/2019</a:t>
            </a:fld>
            <a:endParaRPr lang="en-US" dirty="0"/>
          </a:p>
        </p:txBody>
      </p:sp>
      <p:sp>
        <p:nvSpPr>
          <p:cNvPr id="10" name="عنصر نائب للتذييل 9"/>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ea typeface="+mn-ea"/>
                <a:cs typeface="+mn-cs"/>
              </a:defRPr>
            </a:lvl1pPr>
            <a:extLst/>
          </a:lstStyle>
          <a:p>
            <a:pPr>
              <a:defRPr/>
            </a:pPr>
            <a:endParaRPr lang="en-US"/>
          </a:p>
        </p:txBody>
      </p:sp>
      <p:sp>
        <p:nvSpPr>
          <p:cNvPr id="22" name="عنصر نائب لرقم الشريحة 21"/>
          <p:cNvSpPr>
            <a:spLocks noGrp="1"/>
          </p:cNvSpPr>
          <p:nvPr>
            <p:ph type="sldNum" sz="quarter" idx="4"/>
          </p:nvPr>
        </p:nvSpPr>
        <p:spPr>
          <a:xfrm>
            <a:off x="1148556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ea typeface="+mn-ea"/>
                <a:cs typeface="Arial" panose="020B0604020202020204" pitchFamily="34" charset="0"/>
              </a:defRPr>
            </a:lvl1pPr>
          </a:lstStyle>
          <a:p>
            <a:pPr>
              <a:defRPr/>
            </a:pPr>
            <a:fld id="{919EC2CB-38D0-4F84-8E90-342177D736AC}" type="slidenum">
              <a:rPr lang="en-US"/>
              <a:pPr>
                <a:defRPr/>
              </a:pPr>
              <a:t>‹#›</a:t>
            </a:fld>
            <a:endParaRPr lang="en-US" dirty="0"/>
          </a:p>
        </p:txBody>
      </p:sp>
      <p:sp>
        <p:nvSpPr>
          <p:cNvPr id="15" name="مستطيل 14"/>
          <p:cNvSpPr/>
          <p:nvPr/>
        </p:nvSpPr>
        <p:spPr bwMode="invGray">
          <a:xfrm>
            <a:off x="1352550" y="0"/>
            <a:ext cx="968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spd="slow">
    <p:newsflash/>
  </p:transition>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Arial" pitchFamily="34" charset="0"/>
        </a:defRPr>
      </a:lvl1pPr>
      <a:lvl2pPr algn="l" rtl="0" eaLnBrk="0" fontAlgn="base" hangingPunct="0">
        <a:spcBef>
          <a:spcPct val="0"/>
        </a:spcBef>
        <a:spcAft>
          <a:spcPct val="0"/>
        </a:spcAft>
        <a:defRPr sz="4300">
          <a:solidFill>
            <a:srgbClr val="572314"/>
          </a:solidFill>
          <a:latin typeface="Gill Sans MT"/>
          <a:cs typeface="Arial" pitchFamily="34" charset="0"/>
        </a:defRPr>
      </a:lvl2pPr>
      <a:lvl3pPr algn="l" rtl="0" eaLnBrk="0" fontAlgn="base" hangingPunct="0">
        <a:spcBef>
          <a:spcPct val="0"/>
        </a:spcBef>
        <a:spcAft>
          <a:spcPct val="0"/>
        </a:spcAft>
        <a:defRPr sz="4300">
          <a:solidFill>
            <a:srgbClr val="572314"/>
          </a:solidFill>
          <a:latin typeface="Gill Sans MT"/>
          <a:cs typeface="Arial" pitchFamily="34" charset="0"/>
        </a:defRPr>
      </a:lvl3pPr>
      <a:lvl4pPr algn="l" rtl="0" eaLnBrk="0" fontAlgn="base" hangingPunct="0">
        <a:spcBef>
          <a:spcPct val="0"/>
        </a:spcBef>
        <a:spcAft>
          <a:spcPct val="0"/>
        </a:spcAft>
        <a:defRPr sz="4300">
          <a:solidFill>
            <a:srgbClr val="572314"/>
          </a:solidFill>
          <a:latin typeface="Gill Sans MT"/>
          <a:cs typeface="Arial" pitchFamily="34" charset="0"/>
        </a:defRPr>
      </a:lvl4pPr>
      <a:lvl5pPr algn="l" rtl="0" eaLnBrk="0" fontAlgn="base" hangingPunct="0">
        <a:spcBef>
          <a:spcPct val="0"/>
        </a:spcBef>
        <a:spcAft>
          <a:spcPct val="0"/>
        </a:spcAft>
        <a:defRPr sz="4300">
          <a:solidFill>
            <a:srgbClr val="572314"/>
          </a:solidFill>
          <a:latin typeface="Gill Sans MT"/>
          <a:cs typeface="Arial" pitchFamily="34" charset="0"/>
        </a:defRPr>
      </a:lvl5pPr>
      <a:lvl6pPr marL="457200" algn="l" rtl="0" fontAlgn="base">
        <a:spcBef>
          <a:spcPct val="0"/>
        </a:spcBef>
        <a:spcAft>
          <a:spcPct val="0"/>
        </a:spcAft>
        <a:defRPr sz="4300">
          <a:solidFill>
            <a:srgbClr val="572314"/>
          </a:solidFill>
          <a:latin typeface="Gill Sans MT"/>
          <a:cs typeface="Arial" pitchFamily="34" charset="0"/>
        </a:defRPr>
      </a:lvl6pPr>
      <a:lvl7pPr marL="914400" algn="l" rtl="0" fontAlgn="base">
        <a:spcBef>
          <a:spcPct val="0"/>
        </a:spcBef>
        <a:spcAft>
          <a:spcPct val="0"/>
        </a:spcAft>
        <a:defRPr sz="4300">
          <a:solidFill>
            <a:srgbClr val="572314"/>
          </a:solidFill>
          <a:latin typeface="Gill Sans MT"/>
          <a:cs typeface="Arial" pitchFamily="34" charset="0"/>
        </a:defRPr>
      </a:lvl7pPr>
      <a:lvl8pPr marL="1371600" algn="l" rtl="0" fontAlgn="base">
        <a:spcBef>
          <a:spcPct val="0"/>
        </a:spcBef>
        <a:spcAft>
          <a:spcPct val="0"/>
        </a:spcAft>
        <a:defRPr sz="4300">
          <a:solidFill>
            <a:srgbClr val="572314"/>
          </a:solidFill>
          <a:latin typeface="Gill Sans MT"/>
          <a:cs typeface="Arial" pitchFamily="34" charset="0"/>
        </a:defRPr>
      </a:lvl8pPr>
      <a:lvl9pPr marL="1828800" algn="l" rtl="0" fontAlgn="base">
        <a:spcBef>
          <a:spcPct val="0"/>
        </a:spcBef>
        <a:spcAft>
          <a:spcPct val="0"/>
        </a:spcAft>
        <a:defRPr sz="4300">
          <a:solidFill>
            <a:srgbClr val="572314"/>
          </a:solidFill>
          <a:latin typeface="Gill Sans MT"/>
          <a:cs typeface="Aria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Arial" pitchFamily="34" charset="0"/>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Arial" pitchFamily="34" charset="0"/>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Arial"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bwMode="ltGray">
          <a:xfrm>
            <a:off x="0" y="0"/>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3077"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77EED5FA-C15F-441B-80A2-788728BEB058}" type="datetimeFigureOut">
              <a:rPr lang="en-US"/>
              <a:pPr>
                <a:defRPr/>
              </a:pPr>
              <a:t>4/11/2019</a:t>
            </a:fld>
            <a:endParaRPr lang="en-US"/>
          </a:p>
        </p:txBody>
      </p:sp>
      <p:sp>
        <p:nvSpPr>
          <p:cNvPr id="5" name="Footer Placeholder 4"/>
          <p:cNvSpPr>
            <a:spLocks noGrp="1"/>
          </p:cNvSpPr>
          <p:nvPr>
            <p:ph type="ftr" sz="quarter" idx="3"/>
          </p:nvPr>
        </p:nvSpPr>
        <p:spPr>
          <a:xfrm>
            <a:off x="3521075" y="6477000"/>
            <a:ext cx="734377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defRPr>
            </a:lvl1pPr>
            <a:extLst/>
          </a:lstStyle>
          <a:p>
            <a:pPr>
              <a:defRPr/>
            </a:pPr>
            <a:endParaRPr lang="en-US"/>
          </a:p>
        </p:txBody>
      </p:sp>
      <p:sp>
        <p:nvSpPr>
          <p:cNvPr id="6" name="Slide Number Placeholder 5"/>
          <p:cNvSpPr>
            <a:spLocks noGrp="1"/>
          </p:cNvSpPr>
          <p:nvPr>
            <p:ph type="sldNum" sz="quarter" idx="4"/>
          </p:nvPr>
        </p:nvSpPr>
        <p:spPr>
          <a:xfrm>
            <a:off x="10939463" y="6477000"/>
            <a:ext cx="977900"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F46F72C3-EB08-4B8A-AE4F-2FA8F191A6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2pPr>
      <a:lvl3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3pPr>
      <a:lvl4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4pPr>
      <a:lvl5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5pPr>
      <a:lvl6pPr marL="4572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6pPr>
      <a:lvl7pPr marL="9144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bwMode="ltGray">
          <a:xfrm>
            <a:off x="0" y="0"/>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4101"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4B7EE417-C2B6-4764-AD2D-24F858AE16C9}" type="datetimeFigureOut">
              <a:rPr lang="en-US"/>
              <a:pPr>
                <a:defRPr/>
              </a:pPr>
              <a:t>4/11/2019</a:t>
            </a:fld>
            <a:endParaRPr lang="en-US"/>
          </a:p>
        </p:txBody>
      </p:sp>
      <p:sp>
        <p:nvSpPr>
          <p:cNvPr id="5" name="Footer Placeholder 4"/>
          <p:cNvSpPr>
            <a:spLocks noGrp="1"/>
          </p:cNvSpPr>
          <p:nvPr>
            <p:ph type="ftr" sz="quarter" idx="3"/>
          </p:nvPr>
        </p:nvSpPr>
        <p:spPr>
          <a:xfrm>
            <a:off x="3521075" y="6477000"/>
            <a:ext cx="734377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defRPr>
            </a:lvl1pPr>
            <a:extLst/>
          </a:lstStyle>
          <a:p>
            <a:pPr>
              <a:defRPr/>
            </a:pPr>
            <a:endParaRPr lang="en-US"/>
          </a:p>
        </p:txBody>
      </p:sp>
      <p:sp>
        <p:nvSpPr>
          <p:cNvPr id="6" name="Slide Number Placeholder 5"/>
          <p:cNvSpPr>
            <a:spLocks noGrp="1"/>
          </p:cNvSpPr>
          <p:nvPr>
            <p:ph type="sldNum" sz="quarter" idx="4"/>
          </p:nvPr>
        </p:nvSpPr>
        <p:spPr>
          <a:xfrm>
            <a:off x="10939463" y="6477000"/>
            <a:ext cx="977900"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7DD0CB2D-AC8F-498E-AD60-CC5F5EDF4B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2pPr>
      <a:lvl3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3pPr>
      <a:lvl4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4pPr>
      <a:lvl5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5pPr>
      <a:lvl6pPr marL="4572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6pPr>
      <a:lvl7pPr marL="9144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bwMode="ltGray">
          <a:xfrm>
            <a:off x="0" y="0"/>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5125"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86BCBFD7-4C18-460B-991E-74895101B5AD}" type="datetimeFigureOut">
              <a:rPr lang="en-US"/>
              <a:pPr>
                <a:defRPr/>
              </a:pPr>
              <a:t>4/11/2019</a:t>
            </a:fld>
            <a:endParaRPr lang="en-US"/>
          </a:p>
        </p:txBody>
      </p:sp>
      <p:sp>
        <p:nvSpPr>
          <p:cNvPr id="5" name="Footer Placeholder 4"/>
          <p:cNvSpPr>
            <a:spLocks noGrp="1"/>
          </p:cNvSpPr>
          <p:nvPr>
            <p:ph type="ftr" sz="quarter" idx="3"/>
          </p:nvPr>
        </p:nvSpPr>
        <p:spPr>
          <a:xfrm>
            <a:off x="3521075" y="6477000"/>
            <a:ext cx="734377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defRPr>
            </a:lvl1pPr>
            <a:extLst/>
          </a:lstStyle>
          <a:p>
            <a:pPr>
              <a:defRPr/>
            </a:pPr>
            <a:endParaRPr lang="en-US"/>
          </a:p>
        </p:txBody>
      </p:sp>
      <p:sp>
        <p:nvSpPr>
          <p:cNvPr id="6" name="Slide Number Placeholder 5"/>
          <p:cNvSpPr>
            <a:spLocks noGrp="1"/>
          </p:cNvSpPr>
          <p:nvPr>
            <p:ph type="sldNum" sz="quarter" idx="4"/>
          </p:nvPr>
        </p:nvSpPr>
        <p:spPr>
          <a:xfrm>
            <a:off x="10939463" y="6477000"/>
            <a:ext cx="977900"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57AACB20-5584-45B4-A7BA-A74495ABEE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2pPr>
      <a:lvl3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3pPr>
      <a:lvl4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4pPr>
      <a:lvl5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5pPr>
      <a:lvl6pPr marL="4572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6pPr>
      <a:lvl7pPr marL="9144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bwMode="ltGray">
          <a:xfrm>
            <a:off x="0" y="0"/>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614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44246D0F-4E6F-4B36-A5DB-425950713DFE}" type="datetimeFigureOut">
              <a:rPr lang="en-US"/>
              <a:pPr>
                <a:defRPr/>
              </a:pPr>
              <a:t>4/11/2019</a:t>
            </a:fld>
            <a:endParaRPr lang="en-US"/>
          </a:p>
        </p:txBody>
      </p:sp>
      <p:sp>
        <p:nvSpPr>
          <p:cNvPr id="5" name="Footer Placeholder 4"/>
          <p:cNvSpPr>
            <a:spLocks noGrp="1"/>
          </p:cNvSpPr>
          <p:nvPr>
            <p:ph type="ftr" sz="quarter" idx="3"/>
          </p:nvPr>
        </p:nvSpPr>
        <p:spPr>
          <a:xfrm>
            <a:off x="3521075" y="6477000"/>
            <a:ext cx="734377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defRPr>
            </a:lvl1pPr>
            <a:extLst/>
          </a:lstStyle>
          <a:p>
            <a:pPr>
              <a:defRPr/>
            </a:pPr>
            <a:endParaRPr lang="en-US"/>
          </a:p>
        </p:txBody>
      </p:sp>
      <p:sp>
        <p:nvSpPr>
          <p:cNvPr id="6" name="Slide Number Placeholder 5"/>
          <p:cNvSpPr>
            <a:spLocks noGrp="1"/>
          </p:cNvSpPr>
          <p:nvPr>
            <p:ph type="sldNum" sz="quarter" idx="4"/>
          </p:nvPr>
        </p:nvSpPr>
        <p:spPr>
          <a:xfrm>
            <a:off x="10939463" y="6477000"/>
            <a:ext cx="977900"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5F406B53-7F9B-4107-86AC-1DD841CCF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2pPr>
      <a:lvl3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3pPr>
      <a:lvl4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4pPr>
      <a:lvl5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5pPr>
      <a:lvl6pPr marL="4572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6pPr>
      <a:lvl7pPr marL="9144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bwMode="ltGray">
          <a:xfrm>
            <a:off x="0" y="0"/>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7173"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F685B8F7-BE24-42A3-9679-B2D58FE66263}" type="datetimeFigureOut">
              <a:rPr lang="en-US"/>
              <a:pPr>
                <a:defRPr/>
              </a:pPr>
              <a:t>4/11/2019</a:t>
            </a:fld>
            <a:endParaRPr lang="en-US"/>
          </a:p>
        </p:txBody>
      </p:sp>
      <p:sp>
        <p:nvSpPr>
          <p:cNvPr id="5" name="Footer Placeholder 4"/>
          <p:cNvSpPr>
            <a:spLocks noGrp="1"/>
          </p:cNvSpPr>
          <p:nvPr>
            <p:ph type="ftr" sz="quarter" idx="3"/>
          </p:nvPr>
        </p:nvSpPr>
        <p:spPr>
          <a:xfrm>
            <a:off x="3521075" y="6477000"/>
            <a:ext cx="734377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defRPr>
            </a:lvl1pPr>
            <a:extLst/>
          </a:lstStyle>
          <a:p>
            <a:pPr>
              <a:defRPr/>
            </a:pPr>
            <a:endParaRPr lang="en-US"/>
          </a:p>
        </p:txBody>
      </p:sp>
      <p:sp>
        <p:nvSpPr>
          <p:cNvPr id="6" name="Slide Number Placeholder 5"/>
          <p:cNvSpPr>
            <a:spLocks noGrp="1"/>
          </p:cNvSpPr>
          <p:nvPr>
            <p:ph type="sldNum" sz="quarter" idx="4"/>
          </p:nvPr>
        </p:nvSpPr>
        <p:spPr>
          <a:xfrm>
            <a:off x="10939463" y="6477000"/>
            <a:ext cx="977900"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prstClr val="black">
                    <a:tint val="95000"/>
                  </a:prstClr>
                </a:solidFill>
                <a:latin typeface="Corbel"/>
              </a:defRPr>
            </a:lvl1pPr>
            <a:extLst/>
          </a:lstStyle>
          <a:p>
            <a:pPr>
              <a:defRPr/>
            </a:pPr>
            <a:fld id="{FE788A10-C164-49B7-8B91-D5AB297D03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2pPr>
      <a:lvl3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3pPr>
      <a:lvl4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4pPr>
      <a:lvl5pPr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5pPr>
      <a:lvl6pPr marL="4572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6pPr>
      <a:lvl7pPr marL="9144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cs typeface="Tahoma" panose="020B060403050404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Peritrichous" TargetMode="External"/><Relationship Id="rId3" Type="http://schemas.openxmlformats.org/officeDocument/2006/relationships/hyperlink" Target="http://en.wikipedia.org/wiki/Gram-negative" TargetMode="External"/><Relationship Id="rId7" Type="http://schemas.openxmlformats.org/officeDocument/2006/relationships/hyperlink" Target="http://en.wikipedia.org/wiki/Flagellum" TargetMode="External"/><Relationship Id="rId12" Type="http://schemas.openxmlformats.org/officeDocument/2006/relationships/hyperlink" Target="http://en.wikipedia.org/wiki/Foodborne_illness" TargetMode="External"/><Relationship Id="rId2" Type="http://schemas.openxmlformats.org/officeDocument/2006/relationships/hyperlink" Target="http://en.wikipedia.org/wiki/Genus" TargetMode="External"/><Relationship Id="rId1" Type="http://schemas.openxmlformats.org/officeDocument/2006/relationships/slideLayout" Target="../slideLayouts/slideLayout13.xml"/><Relationship Id="rId6" Type="http://schemas.openxmlformats.org/officeDocument/2006/relationships/hyperlink" Target="http://en.wikipedia.org/wiki/Micrometre" TargetMode="External"/><Relationship Id="rId11" Type="http://schemas.openxmlformats.org/officeDocument/2006/relationships/hyperlink" Target="http://en.wikipedia.org/wiki/Paratyphoid_fever" TargetMode="External"/><Relationship Id="rId5" Type="http://schemas.openxmlformats.org/officeDocument/2006/relationships/hyperlink" Target="http://en.wikipedia.org/wiki/Enterobacteriaceae" TargetMode="External"/><Relationship Id="rId10" Type="http://schemas.openxmlformats.org/officeDocument/2006/relationships/hyperlink" Target="http://en.wikipedia.org/wiki/Typhoid_fever" TargetMode="External"/><Relationship Id="rId4" Type="http://schemas.openxmlformats.org/officeDocument/2006/relationships/hyperlink" Target="http://en.wikipedia.org/wiki/Motility" TargetMode="External"/><Relationship Id="rId9" Type="http://schemas.openxmlformats.org/officeDocument/2006/relationships/hyperlink" Target="http://en.wikipedia.org/wiki/Escherichi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388" y="566738"/>
            <a:ext cx="10058400" cy="2862262"/>
          </a:xfrm>
          <a:prstGeom prst="rect">
            <a:avLst/>
          </a:prstGeom>
          <a:noFill/>
        </p:spPr>
        <p:txBody>
          <a:bodyPr rtlCol="1">
            <a:spAutoFit/>
          </a:bodyPr>
          <a:lstStyle/>
          <a:p>
            <a:pPr algn="ctr" rtl="1" eaLnBrk="1" fontAlgn="auto" hangingPunct="1">
              <a:lnSpc>
                <a:spcPct val="150000"/>
              </a:lnSpc>
              <a:spcBef>
                <a:spcPts val="0"/>
              </a:spcBef>
              <a:spcAft>
                <a:spcPts val="0"/>
              </a:spcAft>
              <a:defRPr/>
            </a:pPr>
            <a:r>
              <a:rPr lang="en-US" sz="6000" dirty="0">
                <a:solidFill>
                  <a:prstClr val="black"/>
                </a:solidFill>
                <a:latin typeface="Britannic Bold" panose="020B0903060703020204" pitchFamily="34" charset="0"/>
                <a:ea typeface="+mj-ea"/>
                <a:cs typeface="+mj-cs"/>
              </a:rPr>
              <a:t>Practical </a:t>
            </a:r>
            <a:r>
              <a:rPr lang="en-US" sz="6000" dirty="0">
                <a:solidFill>
                  <a:prstClr val="black"/>
                </a:solidFill>
                <a:latin typeface="Britannic Bold" panose="020B0903060703020204" pitchFamily="34" charset="0"/>
                <a:ea typeface="+mj-ea"/>
                <a:cs typeface="+mj-cs"/>
              </a:rPr>
              <a:t>No.16</a:t>
            </a:r>
            <a:endParaRPr lang="en-US" sz="6000" dirty="0">
              <a:solidFill>
                <a:prstClr val="black"/>
              </a:solidFill>
              <a:latin typeface="Britannic Bold" panose="020B0903060703020204" pitchFamily="34" charset="0"/>
              <a:ea typeface="+mj-ea"/>
              <a:cs typeface="+mj-cs"/>
            </a:endParaRPr>
          </a:p>
          <a:p>
            <a:pPr algn="ctr" rtl="1" eaLnBrk="1" fontAlgn="auto" hangingPunct="1">
              <a:lnSpc>
                <a:spcPct val="150000"/>
              </a:lnSpc>
              <a:spcBef>
                <a:spcPts val="0"/>
              </a:spcBef>
              <a:spcAft>
                <a:spcPts val="0"/>
              </a:spcAft>
              <a:defRPr/>
            </a:pPr>
            <a:r>
              <a:rPr lang="en-US" sz="6000" b="1" i="1" dirty="0">
                <a:solidFill>
                  <a:prstClr val="black"/>
                </a:solidFill>
                <a:latin typeface="Britannic Bold" panose="020B0903060703020204" pitchFamily="34" charset="0"/>
                <a:ea typeface="+mj-ea"/>
                <a:cs typeface="+mj-cs"/>
              </a:rPr>
              <a:t>SALMONELLA &amp; SHIGELLA</a:t>
            </a:r>
          </a:p>
        </p:txBody>
      </p:sp>
      <p:pic>
        <p:nvPicPr>
          <p:cNvPr id="757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4117975"/>
            <a:ext cx="519906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1358900" y="0"/>
            <a:ext cx="10833100" cy="6858000"/>
          </a:xfrm>
        </p:spPr>
        <p:txBody>
          <a:bodyPr/>
          <a:lstStyle/>
          <a:p>
            <a:pPr>
              <a:lnSpc>
                <a:spcPct val="150000"/>
              </a:lnSpc>
              <a:buClr>
                <a:srgbClr val="3891A7"/>
              </a:buClr>
            </a:pPr>
            <a:r>
              <a:rPr lang="en-US" smtClean="0">
                <a:solidFill>
                  <a:srgbClr val="333333"/>
                </a:solidFill>
                <a:latin typeface="Times New Roman" panose="02020603050405020304" pitchFamily="18" charset="0"/>
                <a:cs typeface="Times New Roman" panose="02020603050405020304" pitchFamily="18" charset="0"/>
              </a:rPr>
              <a:t>3. </a:t>
            </a:r>
            <a:r>
              <a:rPr lang="en-US" b="1" smtClean="0">
                <a:solidFill>
                  <a:srgbClr val="333333"/>
                </a:solidFill>
                <a:latin typeface="Times New Roman" panose="02020603050405020304" pitchFamily="18" charset="0"/>
                <a:cs typeface="Times New Roman" panose="02020603050405020304" pitchFamily="18" charset="0"/>
              </a:rPr>
              <a:t>Enrichment cultures</a:t>
            </a:r>
            <a:r>
              <a:rPr lang="en-US" smtClean="0">
                <a:solidFill>
                  <a:srgbClr val="333333"/>
                </a:solidFill>
                <a:latin typeface="Times New Roman" panose="02020603050405020304" pitchFamily="18" charset="0"/>
                <a:cs typeface="Times New Roman" panose="02020603050405020304" pitchFamily="18" charset="0"/>
              </a:rPr>
              <a:t>— The specimen (usually stool) also is put into selenite F or tetrathionate broth, both of which inhibit replication of normal intestinal bacteria and permit multiplication of salmonellae. After incubation for 1–2 days, this is plated on differential and selective media.</a:t>
            </a:r>
            <a:endParaRPr lang="en-US" smtClean="0">
              <a:solidFill>
                <a:srgbClr val="000000"/>
              </a:solidFill>
              <a:latin typeface="Times New Roman" panose="02020603050405020304" pitchFamily="18" charset="0"/>
              <a:cs typeface="Times New Roman" panose="02020603050405020304" pitchFamily="18" charset="0"/>
            </a:endParaRPr>
          </a:p>
          <a:p>
            <a:pPr>
              <a:lnSpc>
                <a:spcPct val="150000"/>
              </a:lnSpc>
              <a:buClr>
                <a:srgbClr val="3891A7"/>
              </a:buClr>
            </a:pPr>
            <a:r>
              <a:rPr lang="en-US" smtClean="0">
                <a:solidFill>
                  <a:srgbClr val="333333"/>
                </a:solidFill>
                <a:latin typeface="Times New Roman" panose="02020603050405020304" pitchFamily="18" charset="0"/>
                <a:cs typeface="Times New Roman" panose="02020603050405020304" pitchFamily="18" charset="0"/>
              </a:rPr>
              <a:t>4. </a:t>
            </a:r>
            <a:r>
              <a:rPr lang="en-US" b="1" smtClean="0">
                <a:solidFill>
                  <a:srgbClr val="333333"/>
                </a:solidFill>
                <a:latin typeface="Times New Roman" panose="02020603050405020304" pitchFamily="18" charset="0"/>
                <a:cs typeface="Times New Roman" panose="02020603050405020304" pitchFamily="18" charset="0"/>
              </a:rPr>
              <a:t>Final identification</a:t>
            </a:r>
            <a:r>
              <a:rPr lang="en-US" smtClean="0">
                <a:solidFill>
                  <a:srgbClr val="333333"/>
                </a:solidFill>
                <a:latin typeface="Times New Roman" panose="02020603050405020304" pitchFamily="18" charset="0"/>
                <a:cs typeface="Times New Roman" panose="02020603050405020304" pitchFamily="18" charset="0"/>
              </a:rPr>
              <a:t>— Suspect colonies from solid media are identified by biochemical reaction patterns and slide agglutination tests with specific sera.</a:t>
            </a:r>
            <a:endParaRPr lang="en-US" smtClean="0">
              <a:solidFill>
                <a:srgbClr val="000000"/>
              </a:solidFill>
              <a:latin typeface="Times New Roman" panose="02020603050405020304" pitchFamily="18" charset="0"/>
              <a:cs typeface="Times New Roman" panose="02020603050405020304" pitchFamily="18" charset="0"/>
            </a:endParaRPr>
          </a:p>
          <a:p>
            <a:endParaRPr lang="ar-IQ" smtClean="0"/>
          </a:p>
        </p:txBody>
      </p:sp>
    </p:spTree>
  </p:cSld>
  <p:clrMapOvr>
    <a:masterClrMapping/>
  </p:clrMapOvr>
  <p:transition spd="slow">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1371600" y="0"/>
            <a:ext cx="10820400" cy="6858000"/>
          </a:xfrm>
        </p:spPr>
        <p:txBody>
          <a:bodyPr/>
          <a:lstStyle/>
          <a:p>
            <a:pPr>
              <a:lnSpc>
                <a:spcPct val="150000"/>
              </a:lnSpc>
            </a:pPr>
            <a:r>
              <a:rPr lang="en-US" sz="3600" b="1" smtClean="0">
                <a:solidFill>
                  <a:srgbClr val="00B050"/>
                </a:solidFill>
                <a:latin typeface="Times New Roman" panose="02020603050405020304" pitchFamily="18" charset="0"/>
                <a:cs typeface="Times New Roman" panose="02020603050405020304" pitchFamily="18" charset="0"/>
              </a:rPr>
              <a:t>C. BIOCHEMICAL TESTS</a:t>
            </a:r>
          </a:p>
          <a:p>
            <a:pPr algn="just">
              <a:lnSpc>
                <a:spcPct val="150000"/>
              </a:lnSpc>
            </a:pPr>
            <a:r>
              <a:rPr lang="en-US" smtClean="0">
                <a:solidFill>
                  <a:srgbClr val="333333"/>
                </a:solidFill>
                <a:latin typeface="Times New Roman" panose="02020603050405020304" pitchFamily="18" charset="0"/>
                <a:cs typeface="Times New Roman" panose="02020603050405020304" pitchFamily="18" charset="0"/>
              </a:rPr>
              <a:t>1- TSI agar (triple sugar iron) results are read as follow:    </a:t>
            </a:r>
            <a:r>
              <a:rPr lang="en-US" b="1" smtClean="0">
                <a:solidFill>
                  <a:srgbClr val="333333"/>
                </a:solidFill>
                <a:latin typeface="Times New Roman" panose="02020603050405020304" pitchFamily="18" charset="0"/>
                <a:cs typeface="Times New Roman" panose="02020603050405020304" pitchFamily="18" charset="0"/>
              </a:rPr>
              <a:t>Slant/ butt   - or + gas , - or + H2S</a:t>
            </a:r>
            <a:endParaRPr lang="en-US" smtClean="0">
              <a:latin typeface="Times New Roman" panose="02020603050405020304" pitchFamily="18" charset="0"/>
              <a:cs typeface="Times New Roman" panose="02020603050405020304" pitchFamily="18" charset="0"/>
            </a:endParaRPr>
          </a:p>
          <a:p>
            <a:pPr algn="just">
              <a:lnSpc>
                <a:spcPct val="150000"/>
              </a:lnSpc>
            </a:pPr>
            <a:r>
              <a:rPr lang="en-US" i="1" smtClean="0">
                <a:latin typeface="Times New Roman" panose="02020603050405020304" pitchFamily="18" charset="0"/>
                <a:cs typeface="Times New Roman" panose="02020603050405020304" pitchFamily="18" charset="0"/>
              </a:rPr>
              <a:t>Salmonella typhimurium          </a:t>
            </a:r>
            <a:r>
              <a:rPr lang="en-US" smtClean="0">
                <a:latin typeface="Times New Roman" panose="02020603050405020304" pitchFamily="18" charset="0"/>
                <a:cs typeface="Times New Roman" panose="02020603050405020304" pitchFamily="18" charset="0"/>
              </a:rPr>
              <a:t>alk /acid   +gas,   + H2S</a:t>
            </a:r>
          </a:p>
          <a:p>
            <a:pPr algn="just">
              <a:lnSpc>
                <a:spcPct val="150000"/>
              </a:lnSpc>
            </a:pPr>
            <a:r>
              <a:rPr lang="en-US" i="1" smtClean="0">
                <a:latin typeface="Times New Roman" panose="02020603050405020304" pitchFamily="18" charset="0"/>
                <a:cs typeface="Times New Roman" panose="02020603050405020304" pitchFamily="18" charset="0"/>
              </a:rPr>
              <a:t>Salmonella typhi                  </a:t>
            </a:r>
            <a:r>
              <a:rPr lang="en-US" smtClean="0">
                <a:latin typeface="Times New Roman" panose="02020603050405020304" pitchFamily="18" charset="0"/>
                <a:cs typeface="Times New Roman" panose="02020603050405020304" pitchFamily="18" charset="0"/>
              </a:rPr>
              <a:t>alk /acid   - gas,     +H2S</a:t>
            </a:r>
          </a:p>
          <a:p>
            <a:pPr algn="just">
              <a:lnSpc>
                <a:spcPct val="150000"/>
              </a:lnSpc>
            </a:pPr>
            <a:r>
              <a:rPr lang="en-US" smtClean="0">
                <a:solidFill>
                  <a:srgbClr val="333333"/>
                </a:solidFill>
                <a:latin typeface="Times New Roman" panose="02020603050405020304" pitchFamily="18" charset="0"/>
                <a:cs typeface="Times New Roman" panose="02020603050405020304" pitchFamily="18" charset="0"/>
              </a:rPr>
              <a:t>The black color in the tube indicates the  production of H2S.</a:t>
            </a:r>
            <a:endParaRPr lang="en-US" smtClean="0">
              <a:latin typeface="Times New Roman" panose="02020603050405020304" pitchFamily="18" charset="0"/>
              <a:cs typeface="Times New Roman" panose="02020603050405020304" pitchFamily="18" charset="0"/>
            </a:endParaRPr>
          </a:p>
          <a:p>
            <a:pPr algn="just">
              <a:lnSpc>
                <a:spcPct val="150000"/>
              </a:lnSpc>
            </a:pPr>
            <a:r>
              <a:rPr lang="en-US" smtClean="0">
                <a:solidFill>
                  <a:srgbClr val="333333"/>
                </a:solidFill>
                <a:latin typeface="Times New Roman" panose="02020603050405020304" pitchFamily="18" charset="0"/>
                <a:cs typeface="Times New Roman" panose="02020603050405020304" pitchFamily="18" charset="0"/>
              </a:rPr>
              <a:t> 2- IMViC TEST for salmonella  is      - + - +</a:t>
            </a:r>
            <a:endParaRPr lang="en-US" smtClean="0">
              <a:latin typeface="Times New Roman" panose="02020603050405020304" pitchFamily="18" charset="0"/>
              <a:cs typeface="Times New Roman" panose="02020603050405020304" pitchFamily="18" charset="0"/>
            </a:endParaRPr>
          </a:p>
          <a:p>
            <a:endParaRPr lang="ar-IQ" smtClean="0"/>
          </a:p>
        </p:txBody>
      </p:sp>
    </p:spTree>
  </p:cSld>
  <p:clrMapOvr>
    <a:masterClrMapping/>
  </p:clrMapOvr>
  <p:transition spd="slow">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1333500" y="0"/>
            <a:ext cx="10858500" cy="7051675"/>
          </a:xfrm>
        </p:spPr>
        <p:txBody>
          <a:bodyPr/>
          <a:lstStyle/>
          <a:p>
            <a:pPr>
              <a:lnSpc>
                <a:spcPct val="150000"/>
              </a:lnSpc>
            </a:pPr>
            <a:r>
              <a:rPr lang="en-US" b="1" smtClean="0">
                <a:solidFill>
                  <a:srgbClr val="00B050"/>
                </a:solidFill>
                <a:latin typeface="Times New Roman" panose="02020603050405020304" pitchFamily="18" charset="0"/>
                <a:cs typeface="Times New Roman" panose="02020603050405020304" pitchFamily="18" charset="0"/>
              </a:rPr>
              <a:t>D. SEROLOGIC METHODS</a:t>
            </a:r>
            <a:endParaRPr lang="en-US" smtClean="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sz="2800" smtClean="0">
                <a:solidFill>
                  <a:srgbClr val="333333"/>
                </a:solidFill>
                <a:latin typeface="Times New Roman" panose="02020603050405020304" pitchFamily="18" charset="0"/>
                <a:cs typeface="Times New Roman" panose="02020603050405020304" pitchFamily="18" charset="0"/>
              </a:rPr>
              <a:t>Serologic techniques are used to identify unknown cultures with known sera and may also be used to determine antibody titers in patients with unknown illness, although the latter is not very useful in diagnosis of salmonella infections.</a:t>
            </a:r>
            <a:endParaRPr lang="en-US" sz="2800" smtClean="0">
              <a:latin typeface="Times New Roman" panose="02020603050405020304" pitchFamily="18" charset="0"/>
              <a:cs typeface="Times New Roman" panose="02020603050405020304" pitchFamily="18" charset="0"/>
            </a:endParaRPr>
          </a:p>
          <a:p>
            <a:pPr algn="just">
              <a:lnSpc>
                <a:spcPct val="150000"/>
              </a:lnSpc>
            </a:pPr>
            <a:r>
              <a:rPr lang="en-US" sz="2700" smtClean="0">
                <a:solidFill>
                  <a:srgbClr val="333333"/>
                </a:solidFill>
                <a:latin typeface="Times New Roman" panose="02020603050405020304" pitchFamily="18" charset="0"/>
                <a:cs typeface="Times New Roman" panose="02020603050405020304" pitchFamily="18" charset="0"/>
              </a:rPr>
              <a:t>1. </a:t>
            </a:r>
            <a:r>
              <a:rPr lang="en-US" sz="2700" b="1" smtClean="0">
                <a:solidFill>
                  <a:srgbClr val="333333"/>
                </a:solidFill>
                <a:latin typeface="Times New Roman" panose="02020603050405020304" pitchFamily="18" charset="0"/>
                <a:cs typeface="Times New Roman" panose="02020603050405020304" pitchFamily="18" charset="0"/>
              </a:rPr>
              <a:t>Agglutination test</a:t>
            </a:r>
            <a:r>
              <a:rPr lang="en-US" sz="2700" smtClean="0">
                <a:solidFill>
                  <a:srgbClr val="333333"/>
                </a:solidFill>
                <a:latin typeface="Times New Roman" panose="02020603050405020304" pitchFamily="18" charset="0"/>
                <a:cs typeface="Times New Roman" panose="02020603050405020304" pitchFamily="18" charset="0"/>
              </a:rPr>
              <a:t>— In this test, known sera and unknown culture are mixed on a slide. Clumping, when it occurs, can be observed within a few minutes. This test is particularly useful for rapid preliminary identification of cultures. There are commercial kits available to agglutinate and serogroup salmonellaeby their O antigens: A, B, C1, C2, D, and E</a:t>
            </a:r>
            <a:endParaRPr lang="ar-IQ" sz="2700" smtClean="0"/>
          </a:p>
        </p:txBody>
      </p:sp>
    </p:spTree>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1371600" y="0"/>
            <a:ext cx="10820400" cy="6858000"/>
          </a:xfrm>
        </p:spPr>
        <p:txBody>
          <a:bodyPr/>
          <a:lstStyle/>
          <a:p>
            <a:pPr algn="just">
              <a:lnSpc>
                <a:spcPct val="150000"/>
              </a:lnSpc>
            </a:pPr>
            <a:r>
              <a:rPr lang="en-US" sz="2400" b="1" smtClean="0">
                <a:solidFill>
                  <a:srgbClr val="333333"/>
                </a:solidFill>
                <a:latin typeface="Times New Roman" panose="02020603050405020304" pitchFamily="18" charset="0"/>
                <a:cs typeface="Times New Roman" panose="02020603050405020304" pitchFamily="18" charset="0"/>
              </a:rPr>
              <a:t>2. Tube dilution agglutination test (Widal test)— </a:t>
            </a:r>
            <a:r>
              <a:rPr lang="en-US" sz="2400" smtClean="0">
                <a:solidFill>
                  <a:srgbClr val="333333"/>
                </a:solidFill>
                <a:latin typeface="Times New Roman" panose="02020603050405020304" pitchFamily="18" charset="0"/>
                <a:cs typeface="Times New Roman" panose="02020603050405020304" pitchFamily="18" charset="0"/>
              </a:rPr>
              <a:t>Serum agglutinins rise sharply during the second and third weeks of salmonella infection. At least two serum specimens, obtained at intervals of 7–10 days, are needed to prove a rise in antibody titer. Serial (twofold) dilutions of unknown serum are tested against antigens from representative salmonellae. The results are interpreted as follows: </a:t>
            </a:r>
          </a:p>
          <a:p>
            <a:pPr algn="just">
              <a:lnSpc>
                <a:spcPct val="150000"/>
              </a:lnSpc>
            </a:pPr>
            <a:r>
              <a:rPr lang="en-US" sz="2400" smtClean="0">
                <a:solidFill>
                  <a:srgbClr val="333333"/>
                </a:solidFill>
                <a:latin typeface="Times New Roman" panose="02020603050405020304" pitchFamily="18" charset="0"/>
                <a:cs typeface="Times New Roman" panose="02020603050405020304" pitchFamily="18" charset="0"/>
              </a:rPr>
              <a:t>(1) High or rising titer of O (= 1:160) suggests that active infection is present. </a:t>
            </a:r>
          </a:p>
          <a:p>
            <a:pPr algn="just">
              <a:lnSpc>
                <a:spcPct val="150000"/>
              </a:lnSpc>
            </a:pPr>
            <a:r>
              <a:rPr lang="en-US" sz="2400" smtClean="0">
                <a:solidFill>
                  <a:srgbClr val="333333"/>
                </a:solidFill>
                <a:latin typeface="Times New Roman" panose="02020603050405020304" pitchFamily="18" charset="0"/>
                <a:cs typeface="Times New Roman" panose="02020603050405020304" pitchFamily="18" charset="0"/>
              </a:rPr>
              <a:t>(2) High titer of H (= 1:160) suggests past immunization or past infection. </a:t>
            </a:r>
          </a:p>
          <a:p>
            <a:pPr algn="just">
              <a:lnSpc>
                <a:spcPct val="150000"/>
              </a:lnSpc>
            </a:pPr>
            <a:r>
              <a:rPr lang="en-US" sz="2400" smtClean="0">
                <a:solidFill>
                  <a:srgbClr val="333333"/>
                </a:solidFill>
                <a:latin typeface="Times New Roman" panose="02020603050405020304" pitchFamily="18" charset="0"/>
                <a:cs typeface="Times New Roman" panose="02020603050405020304" pitchFamily="18" charset="0"/>
              </a:rPr>
              <a:t>(3) High titer of antibody to the Vi antigen occurs in some carriers.</a:t>
            </a:r>
            <a:endParaRPr lang="en-US" sz="2400" smtClean="0">
              <a:latin typeface="Times New Roman" panose="02020603050405020304" pitchFamily="18" charset="0"/>
              <a:cs typeface="Times New Roman" panose="02020603050405020304" pitchFamily="18" charset="0"/>
            </a:endParaRPr>
          </a:p>
          <a:p>
            <a:pPr algn="just">
              <a:lnSpc>
                <a:spcPct val="150000"/>
              </a:lnSpc>
            </a:pPr>
            <a:r>
              <a:rPr lang="en-US" sz="2400" smtClean="0">
                <a:solidFill>
                  <a:srgbClr val="333333"/>
                </a:solidFill>
                <a:latin typeface="Times New Roman" panose="02020603050405020304" pitchFamily="18" charset="0"/>
                <a:cs typeface="Times New Roman" panose="02020603050405020304" pitchFamily="18" charset="0"/>
              </a:rPr>
              <a:t>Results of serologic tests for salmonella infection must be interpreted cautiously. The possible presence of cross-reactive antibodies limits the use of serology in the diagnosis of salmonella infections.</a:t>
            </a:r>
            <a:endParaRPr lang="en-US" sz="2400" smtClean="0">
              <a:latin typeface="Times New Roman" panose="02020603050405020304" pitchFamily="18" charset="0"/>
              <a:cs typeface="Times New Roman" panose="02020603050405020304" pitchFamily="18" charset="0"/>
            </a:endParaRPr>
          </a:p>
        </p:txBody>
      </p:sp>
    </p:spTree>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1371600" y="0"/>
            <a:ext cx="10820400" cy="4800600"/>
          </a:xfrm>
        </p:spPr>
        <p:txBody>
          <a:bodyPr/>
          <a:lstStyle/>
          <a:p>
            <a:pPr>
              <a:buFont typeface="Wingdings" panose="05000000000000000000" pitchFamily="2" charset="2"/>
              <a:buChar char="§"/>
            </a:pPr>
            <a:r>
              <a:rPr lang="en-US" sz="4800" b="1" smtClean="0">
                <a:solidFill>
                  <a:srgbClr val="FF0000"/>
                </a:solidFill>
                <a:latin typeface="Times New Roman" panose="02020603050405020304" pitchFamily="18" charset="0"/>
                <a:cs typeface="Times New Roman" panose="02020603050405020304" pitchFamily="18" charset="0"/>
              </a:rPr>
              <a:t>Shigella:</a:t>
            </a:r>
          </a:p>
          <a:p>
            <a:pPr>
              <a:buFont typeface="Wingdings" panose="05000000000000000000" pitchFamily="2" charset="2"/>
              <a:buChar char="§"/>
            </a:pPr>
            <a:endParaRPr lang="en-US" sz="4800" b="1"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smtClean="0">
                <a:solidFill>
                  <a:srgbClr val="000000"/>
                </a:solidFill>
                <a:latin typeface="Times New Roman" panose="02020603050405020304" pitchFamily="18" charset="0"/>
                <a:cs typeface="Times New Roman" panose="02020603050405020304" pitchFamily="18" charset="0"/>
              </a:rPr>
              <a:t>Shigella species are classified by </a:t>
            </a:r>
            <a:r>
              <a:rPr lang="en-US" sz="3600" b="1" smtClean="0">
                <a:solidFill>
                  <a:srgbClr val="00B050"/>
                </a:solidFill>
                <a:latin typeface="Times New Roman" panose="02020603050405020304" pitchFamily="18" charset="0"/>
                <a:cs typeface="Times New Roman" panose="02020603050405020304" pitchFamily="18" charset="0"/>
              </a:rPr>
              <a:t>four</a:t>
            </a:r>
            <a:r>
              <a:rPr lang="en-US" sz="3600" smtClean="0">
                <a:solidFill>
                  <a:srgbClr val="000000"/>
                </a:solidFill>
                <a:latin typeface="Times New Roman" panose="02020603050405020304" pitchFamily="18" charset="0"/>
                <a:cs typeface="Times New Roman" panose="02020603050405020304" pitchFamily="18" charset="0"/>
              </a:rPr>
              <a:t> serogroups:</a:t>
            </a:r>
          </a:p>
          <a:p>
            <a:pPr>
              <a:buFont typeface="Wingdings" panose="05000000000000000000" pitchFamily="2" charset="2"/>
              <a:buChar char="§"/>
            </a:pPr>
            <a:endParaRPr lang="en-US" sz="36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smtClean="0">
                <a:solidFill>
                  <a:srgbClr val="000000"/>
                </a:solidFill>
                <a:latin typeface="Times New Roman" panose="02020603050405020304" pitchFamily="18" charset="0"/>
                <a:cs typeface="Times New Roman" panose="02020603050405020304" pitchFamily="18" charset="0"/>
              </a:rPr>
              <a:t>Serogroup A: </a:t>
            </a:r>
            <a:r>
              <a:rPr lang="en-US" sz="3600" i="1" smtClean="0">
                <a:solidFill>
                  <a:srgbClr val="000000"/>
                </a:solidFill>
                <a:latin typeface="Times New Roman" panose="02020603050405020304" pitchFamily="18" charset="0"/>
                <a:cs typeface="Times New Roman" panose="02020603050405020304" pitchFamily="18" charset="0"/>
              </a:rPr>
              <a:t>Shigella dysenteriae</a:t>
            </a:r>
            <a:r>
              <a:rPr lang="en-US" sz="3600" smtClean="0">
                <a:solidFill>
                  <a:srgbClr val="000000"/>
                </a:solidFill>
                <a:latin typeface="Times New Roman" panose="02020603050405020304" pitchFamily="18" charset="0"/>
                <a:cs typeface="Times New Roman" panose="02020603050405020304" pitchFamily="18" charset="0"/>
              </a:rPr>
              <a:t> (12 serotypes)</a:t>
            </a:r>
            <a:endParaRPr lang="en-US" sz="36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smtClean="0">
                <a:solidFill>
                  <a:srgbClr val="000000"/>
                </a:solidFill>
                <a:latin typeface="Times New Roman" panose="02020603050405020304" pitchFamily="18" charset="0"/>
                <a:cs typeface="Times New Roman" panose="02020603050405020304" pitchFamily="18" charset="0"/>
              </a:rPr>
              <a:t>Serogroup B: </a:t>
            </a:r>
            <a:r>
              <a:rPr lang="en-US" sz="3600" i="1" smtClean="0">
                <a:solidFill>
                  <a:srgbClr val="000000"/>
                </a:solidFill>
                <a:latin typeface="Times New Roman" panose="02020603050405020304" pitchFamily="18" charset="0"/>
                <a:cs typeface="Times New Roman" panose="02020603050405020304" pitchFamily="18" charset="0"/>
              </a:rPr>
              <a:t>Shigella flexneri</a:t>
            </a:r>
            <a:r>
              <a:rPr lang="en-US" sz="3600" smtClean="0">
                <a:solidFill>
                  <a:srgbClr val="000000"/>
                </a:solidFill>
                <a:latin typeface="Times New Roman" panose="02020603050405020304" pitchFamily="18" charset="0"/>
                <a:cs typeface="Times New Roman" panose="02020603050405020304" pitchFamily="18" charset="0"/>
              </a:rPr>
              <a:t> (6 serotypes)</a:t>
            </a:r>
            <a:endParaRPr lang="en-US" sz="36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smtClean="0">
                <a:solidFill>
                  <a:srgbClr val="000000"/>
                </a:solidFill>
                <a:latin typeface="Times New Roman" panose="02020603050405020304" pitchFamily="18" charset="0"/>
                <a:cs typeface="Times New Roman" panose="02020603050405020304" pitchFamily="18" charset="0"/>
              </a:rPr>
              <a:t>Serogroup C: </a:t>
            </a:r>
            <a:r>
              <a:rPr lang="en-US" sz="3600" i="1" smtClean="0">
                <a:solidFill>
                  <a:srgbClr val="000000"/>
                </a:solidFill>
                <a:latin typeface="Times New Roman" panose="02020603050405020304" pitchFamily="18" charset="0"/>
                <a:cs typeface="Times New Roman" panose="02020603050405020304" pitchFamily="18" charset="0"/>
              </a:rPr>
              <a:t>Shigella boydii</a:t>
            </a:r>
            <a:r>
              <a:rPr lang="en-US" sz="3600" smtClean="0">
                <a:solidFill>
                  <a:srgbClr val="000000"/>
                </a:solidFill>
                <a:latin typeface="Times New Roman" panose="02020603050405020304" pitchFamily="18" charset="0"/>
                <a:cs typeface="Times New Roman" panose="02020603050405020304" pitchFamily="18" charset="0"/>
              </a:rPr>
              <a:t> (23 serotypes)</a:t>
            </a:r>
            <a:endParaRPr lang="en-US" sz="36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smtClean="0">
                <a:solidFill>
                  <a:srgbClr val="000000"/>
                </a:solidFill>
                <a:latin typeface="Times New Roman" panose="02020603050405020304" pitchFamily="18" charset="0"/>
                <a:cs typeface="Times New Roman" panose="02020603050405020304" pitchFamily="18" charset="0"/>
              </a:rPr>
              <a:t>Serogroup D: </a:t>
            </a:r>
            <a:r>
              <a:rPr lang="en-US" sz="3600" i="1" smtClean="0">
                <a:solidFill>
                  <a:srgbClr val="000000"/>
                </a:solidFill>
                <a:latin typeface="Times New Roman" panose="02020603050405020304" pitchFamily="18" charset="0"/>
                <a:cs typeface="Times New Roman" panose="02020603050405020304" pitchFamily="18" charset="0"/>
              </a:rPr>
              <a:t>Shigella sonnei</a:t>
            </a:r>
            <a:r>
              <a:rPr lang="en-US" sz="3600" smtClean="0">
                <a:solidFill>
                  <a:srgbClr val="000000"/>
                </a:solidFill>
                <a:latin typeface="Times New Roman" panose="02020603050405020304" pitchFamily="18" charset="0"/>
                <a:cs typeface="Times New Roman" panose="02020603050405020304" pitchFamily="18" charset="0"/>
              </a:rPr>
              <a:t> (1 serotype)</a:t>
            </a:r>
            <a:endParaRPr lang="ar-IQ" sz="3600" smtClean="0"/>
          </a:p>
        </p:txBody>
      </p:sp>
    </p:spTree>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1358900" y="0"/>
            <a:ext cx="10833100" cy="6858000"/>
          </a:xfrm>
        </p:spPr>
        <p:txBody>
          <a:bodyPr/>
          <a:lstStyle/>
          <a:p>
            <a:pPr algn="just">
              <a:lnSpc>
                <a:spcPct val="150000"/>
              </a:lnSpc>
            </a:pPr>
            <a:r>
              <a:rPr lang="en-US" smtClean="0">
                <a:solidFill>
                  <a:srgbClr val="333333"/>
                </a:solidFill>
                <a:latin typeface="Times New Roman" panose="02020603050405020304" pitchFamily="18" charset="0"/>
                <a:cs typeface="Times New Roman" panose="02020603050405020304" pitchFamily="18" charset="0"/>
              </a:rPr>
              <a:t>The natural habitat of shigellae is limited to the intestinal tracts of humans and other primates, where they produce bacillary dysentery. Shigellae are slender gram-negative, non motile rods; facultative anaerobes All shigellae ferment glucose. With the exception of Shigella sonnei , they do not ferment lactose. The inability to ferment lactose distinguishes shigellae on differential media. Shigellae form acid from carbohydrates but rarely produce gas.</a:t>
            </a:r>
            <a:endParaRPr lang="en-US" smtClean="0">
              <a:latin typeface="Times New Roman" panose="02020603050405020304" pitchFamily="18" charset="0"/>
              <a:cs typeface="Times New Roman" panose="02020603050405020304" pitchFamily="18" charset="0"/>
            </a:endParaRPr>
          </a:p>
          <a:p>
            <a:pPr algn="just"/>
            <a:endParaRPr lang="ar-IQ" smtClean="0"/>
          </a:p>
        </p:txBody>
      </p:sp>
    </p:spTree>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6200" y="0"/>
            <a:ext cx="10845800" cy="6858000"/>
          </a:xfrm>
        </p:spPr>
        <p:txBody>
          <a:bodyPr/>
          <a:lstStyle/>
          <a:p>
            <a:pPr>
              <a:lnSpc>
                <a:spcPct val="150000"/>
              </a:lnSpc>
              <a:spcAft>
                <a:spcPts val="0"/>
              </a:spcAft>
              <a:defRPr/>
            </a:pPr>
            <a:r>
              <a:rPr lang="en-US" b="1" dirty="0">
                <a:solidFill>
                  <a:srgbClr val="FF0000"/>
                </a:solidFill>
                <a:latin typeface="Times New Roman" panose="02020603050405020304" pitchFamily="18" charset="0"/>
                <a:ea typeface="Times New Roman" panose="02020603050405020304" pitchFamily="18" charset="0"/>
              </a:rPr>
              <a:t>Diagnostic Laboratory Tests</a:t>
            </a:r>
          </a:p>
          <a:p>
            <a:pPr>
              <a:lnSpc>
                <a:spcPct val="150000"/>
              </a:lnSpc>
              <a:spcAft>
                <a:spcPts val="0"/>
              </a:spcAft>
              <a:defRPr/>
            </a:pPr>
            <a:r>
              <a:rPr lang="en-US" b="1" dirty="0">
                <a:solidFill>
                  <a:srgbClr val="00B050"/>
                </a:solidFill>
                <a:latin typeface="Times New Roman" panose="02020603050405020304" pitchFamily="18" charset="0"/>
                <a:ea typeface="Times New Roman" panose="02020603050405020304" pitchFamily="18" charset="0"/>
              </a:rPr>
              <a:t>A. SPECIMENS</a:t>
            </a:r>
            <a:endParaRPr lang="en-US" dirty="0">
              <a:solidFill>
                <a:srgbClr val="00B050"/>
              </a:solidFill>
              <a:latin typeface="Times New Roman" panose="02020603050405020304" pitchFamily="18" charset="0"/>
              <a:ea typeface="Times New Roman" panose="02020603050405020304" pitchFamily="18" charset="0"/>
            </a:endParaRPr>
          </a:p>
          <a:p>
            <a:pPr marL="82550" indent="0">
              <a:lnSpc>
                <a:spcPct val="150000"/>
              </a:lnSpc>
              <a:spcAft>
                <a:spcPts val="0"/>
              </a:spcAft>
              <a:buFont typeface="Wingdings 2" panose="05020102010507070707" pitchFamily="18" charset="2"/>
              <a:buNone/>
              <a:defRPr/>
            </a:pPr>
            <a:r>
              <a:rPr lang="en-US" dirty="0">
                <a:solidFill>
                  <a:srgbClr val="333333"/>
                </a:solidFill>
                <a:latin typeface="Times New Roman" panose="02020603050405020304" pitchFamily="18" charset="0"/>
                <a:ea typeface="Times New Roman" panose="02020603050405020304" pitchFamily="18" charset="0"/>
              </a:rPr>
              <a:t>Fresh stool, mucus flecks, and rectal swabs for culture.</a:t>
            </a:r>
            <a:endParaRPr lang="en-US" dirty="0">
              <a:latin typeface="Times New Roman" panose="02020603050405020304" pitchFamily="18" charset="0"/>
              <a:ea typeface="Times New Roman" panose="02020603050405020304" pitchFamily="18" charset="0"/>
            </a:endParaRPr>
          </a:p>
          <a:p>
            <a:pPr>
              <a:lnSpc>
                <a:spcPct val="150000"/>
              </a:lnSpc>
              <a:spcAft>
                <a:spcPts val="0"/>
              </a:spcAft>
              <a:defRPr/>
            </a:pPr>
            <a:r>
              <a:rPr lang="en-US" b="1" dirty="0">
                <a:solidFill>
                  <a:srgbClr val="00B050"/>
                </a:solidFill>
                <a:latin typeface="Times New Roman" panose="02020603050405020304" pitchFamily="18" charset="0"/>
                <a:ea typeface="Times New Roman" panose="02020603050405020304" pitchFamily="18" charset="0"/>
              </a:rPr>
              <a:t>B. CULTURE</a:t>
            </a:r>
            <a:endParaRPr lang="en-US" dirty="0">
              <a:solidFill>
                <a:srgbClr val="00B050"/>
              </a:solidFill>
              <a:latin typeface="Times New Roman" panose="02020603050405020304" pitchFamily="18" charset="0"/>
              <a:ea typeface="Times New Roman" panose="02020603050405020304" pitchFamily="18" charset="0"/>
            </a:endParaRPr>
          </a:p>
          <a:p>
            <a:pPr algn="just">
              <a:lnSpc>
                <a:spcPct val="150000"/>
              </a:lnSpc>
              <a:spcAft>
                <a:spcPts val="0"/>
              </a:spcAft>
              <a:defRPr/>
            </a:pPr>
            <a:r>
              <a:rPr lang="en-US" dirty="0">
                <a:solidFill>
                  <a:srgbClr val="333333"/>
                </a:solidFill>
                <a:latin typeface="Times New Roman" panose="02020603050405020304" pitchFamily="18" charset="0"/>
                <a:ea typeface="Times New Roman" panose="02020603050405020304" pitchFamily="18" charset="0"/>
              </a:rPr>
              <a:t> </a:t>
            </a:r>
            <a:r>
              <a:rPr lang="en-US" sz="2800" dirty="0">
                <a:solidFill>
                  <a:srgbClr val="333333"/>
                </a:solidFill>
                <a:latin typeface="Times New Roman" panose="02020603050405020304" pitchFamily="18" charset="0"/>
                <a:ea typeface="Times New Roman" panose="02020603050405020304" pitchFamily="18" charset="0"/>
              </a:rPr>
              <a:t>differential media (</a:t>
            </a:r>
            <a:r>
              <a:rPr lang="en-US" sz="2800" dirty="0" err="1">
                <a:solidFill>
                  <a:srgbClr val="333333"/>
                </a:solidFill>
                <a:latin typeface="Times New Roman" panose="02020603050405020304" pitchFamily="18" charset="0"/>
                <a:ea typeface="Times New Roman" panose="02020603050405020304" pitchFamily="18" charset="0"/>
              </a:rPr>
              <a:t>eg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MacConkey's</a:t>
            </a:r>
            <a:r>
              <a:rPr lang="en-US" sz="2800" dirty="0">
                <a:solidFill>
                  <a:srgbClr val="333333"/>
                </a:solidFill>
                <a:latin typeface="Times New Roman" panose="02020603050405020304" pitchFamily="18" charset="0"/>
                <a:ea typeface="Times New Roman" panose="02020603050405020304" pitchFamily="18" charset="0"/>
              </a:rPr>
              <a:t> or EMB agar) and  selective media (</a:t>
            </a:r>
            <a:r>
              <a:rPr lang="en-US" sz="2800" dirty="0" err="1">
                <a:solidFill>
                  <a:srgbClr val="333333"/>
                </a:solidFill>
                <a:latin typeface="Times New Roman" panose="02020603050405020304" pitchFamily="18" charset="0"/>
                <a:ea typeface="Times New Roman" panose="02020603050405020304" pitchFamily="18" charset="0"/>
              </a:rPr>
              <a:t>Hektoen</a:t>
            </a:r>
            <a:r>
              <a:rPr lang="en-US" sz="2800" dirty="0">
                <a:solidFill>
                  <a:srgbClr val="333333"/>
                </a:solidFill>
                <a:latin typeface="Times New Roman" panose="02020603050405020304" pitchFamily="18" charset="0"/>
                <a:ea typeface="Times New Roman" panose="02020603050405020304" pitchFamily="18" charset="0"/>
              </a:rPr>
              <a:t> enteric agar or salmonella-</a:t>
            </a:r>
            <a:r>
              <a:rPr lang="en-US" sz="2800" dirty="0" err="1">
                <a:solidFill>
                  <a:srgbClr val="333333"/>
                </a:solidFill>
                <a:latin typeface="Times New Roman" panose="02020603050405020304" pitchFamily="18" charset="0"/>
                <a:ea typeface="Times New Roman" panose="02020603050405020304" pitchFamily="18" charset="0"/>
              </a:rPr>
              <a:t>shigella</a:t>
            </a:r>
            <a:r>
              <a:rPr lang="en-US" sz="2800" dirty="0">
                <a:solidFill>
                  <a:srgbClr val="333333"/>
                </a:solidFill>
                <a:latin typeface="Times New Roman" panose="02020603050405020304" pitchFamily="18" charset="0"/>
                <a:ea typeface="Times New Roman" panose="02020603050405020304" pitchFamily="18" charset="0"/>
              </a:rPr>
              <a:t> agar),. Colorless (lactose-negative) colonies are seen on </a:t>
            </a:r>
            <a:r>
              <a:rPr lang="en-US" sz="2800" dirty="0" err="1">
                <a:solidFill>
                  <a:srgbClr val="333333"/>
                </a:solidFill>
                <a:latin typeface="Times New Roman" panose="02020603050405020304" pitchFamily="18" charset="0"/>
                <a:ea typeface="Times New Roman" panose="02020603050405020304" pitchFamily="18" charset="0"/>
              </a:rPr>
              <a:t>MacConkey's</a:t>
            </a:r>
            <a:r>
              <a:rPr lang="en-US" sz="2800" dirty="0">
                <a:solidFill>
                  <a:srgbClr val="333333"/>
                </a:solidFill>
                <a:latin typeface="Times New Roman" panose="02020603050405020304" pitchFamily="18" charset="0"/>
                <a:ea typeface="Times New Roman" panose="02020603050405020304" pitchFamily="18" charset="0"/>
              </a:rPr>
              <a:t>  . these organisms fail to produce H2S, that produce acid but not gas in the butt and an alkaline slant in triple sugar iron agar medium, and that are </a:t>
            </a:r>
            <a:r>
              <a:rPr lang="en-US" sz="2800" dirty="0" err="1">
                <a:solidFill>
                  <a:srgbClr val="333333"/>
                </a:solidFill>
                <a:latin typeface="Times New Roman" panose="02020603050405020304" pitchFamily="18" charset="0"/>
                <a:ea typeface="Times New Roman" panose="02020603050405020304" pitchFamily="18" charset="0"/>
              </a:rPr>
              <a:t>nonmotile</a:t>
            </a:r>
            <a:r>
              <a:rPr lang="en-US" sz="2800" dirty="0">
                <a:solidFill>
                  <a:srgbClr val="333333"/>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defRPr/>
            </a:pPr>
            <a:endParaRPr lang="ar-IQ" dirty="0"/>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575"/>
            <a:ext cx="10972800" cy="1252538"/>
          </a:xfrm>
        </p:spPr>
        <p:txBody>
          <a:bodyPr/>
          <a:lstStyle/>
          <a:p>
            <a:pPr fontAlgn="auto">
              <a:spcAft>
                <a:spcPts val="0"/>
              </a:spcAft>
              <a:defRPr/>
            </a:pPr>
            <a:endParaRPr lang="ar-SA" dirty="0">
              <a:solidFill>
                <a:schemeClr val="accent1">
                  <a:satMod val="150000"/>
                </a:schemeClr>
              </a:solidFill>
            </a:endParaRPr>
          </a:p>
        </p:txBody>
      </p:sp>
      <p:pic>
        <p:nvPicPr>
          <p:cNvPr id="92163"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6975" y="1774825"/>
            <a:ext cx="4718050" cy="4625975"/>
          </a:xfrm>
        </p:spPr>
      </p:pic>
      <p:sp>
        <p:nvSpPr>
          <p:cNvPr id="92164" name="AutoShape 10"/>
          <p:cNvSpPr>
            <a:spLocks noChangeArrowheads="1"/>
          </p:cNvSpPr>
          <p:nvPr/>
        </p:nvSpPr>
        <p:spPr bwMode="auto">
          <a:xfrm rot="2738123">
            <a:off x="4673600" y="5432425"/>
            <a:ext cx="533400" cy="876300"/>
          </a:xfrm>
          <a:prstGeom prst="upArrow">
            <a:avLst>
              <a:gd name="adj1" fmla="val 50000"/>
              <a:gd name="adj2" fmla="val 41071"/>
            </a:avLst>
          </a:prstGeom>
          <a:solidFill>
            <a:srgbClr val="3333FF"/>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latin typeface="Corbel" panose="020B0503020204020204" pitchFamily="34" charset="0"/>
            </a:endParaRPr>
          </a:p>
        </p:txBody>
      </p:sp>
      <p:sp>
        <p:nvSpPr>
          <p:cNvPr id="7" name="Rectangle 6"/>
          <p:cNvSpPr/>
          <p:nvPr/>
        </p:nvSpPr>
        <p:spPr>
          <a:xfrm>
            <a:off x="1992313" y="5157788"/>
            <a:ext cx="2016125" cy="922337"/>
          </a:xfrm>
          <a:prstGeom prst="rect">
            <a:avLst/>
          </a:prstGeom>
        </p:spPr>
        <p:txBody>
          <a:bodyPr>
            <a:spAutoFit/>
          </a:bodyPr>
          <a:lstStyle/>
          <a:p>
            <a:pPr algn="ctr" eaLnBrk="1" fontAlgn="auto" hangingPunct="1">
              <a:spcBef>
                <a:spcPts val="0"/>
              </a:spcBef>
              <a:spcAft>
                <a:spcPts val="0"/>
              </a:spcAft>
              <a:defRPr/>
            </a:pPr>
            <a:r>
              <a:rPr lang="en-US" b="1" i="1" dirty="0" err="1">
                <a:solidFill>
                  <a:prstClr val="black"/>
                </a:solidFill>
                <a:effectLst>
                  <a:outerShdw blurRad="38100" dist="38100" dir="2700000" algn="tl">
                    <a:srgbClr val="000000"/>
                  </a:outerShdw>
                </a:effectLst>
                <a:latin typeface="Times New Roman" pitchFamily="18" charset="0"/>
                <a:ea typeface="DotumChe" pitchFamily="49" charset="-127"/>
              </a:rPr>
              <a:t>Shigella</a:t>
            </a:r>
            <a:r>
              <a:rPr lang="en-US" b="1" i="1" dirty="0">
                <a:solidFill>
                  <a:prstClr val="black"/>
                </a:solidFill>
                <a:effectLst>
                  <a:outerShdw blurRad="38100" dist="38100" dir="2700000" algn="tl">
                    <a:srgbClr val="000000"/>
                  </a:outerShdw>
                </a:effectLst>
                <a:latin typeface="Times New Roman" pitchFamily="18" charset="0"/>
                <a:ea typeface="DotumChe" pitchFamily="49" charset="-127"/>
              </a:rPr>
              <a:t> spp. </a:t>
            </a:r>
            <a:r>
              <a:rPr lang="en-US" b="1" dirty="0">
                <a:solidFill>
                  <a:prstClr val="black"/>
                </a:solidFill>
                <a:effectLst>
                  <a:outerShdw blurRad="38100" dist="38100" dir="2700000" algn="tl">
                    <a:srgbClr val="000000"/>
                  </a:outerShdw>
                </a:effectLst>
                <a:latin typeface="Times New Roman" pitchFamily="18" charset="0"/>
                <a:ea typeface="DotumChe" pitchFamily="49" charset="-127"/>
              </a:rPr>
              <a:t>on HE</a:t>
            </a:r>
          </a:p>
          <a:p>
            <a:pPr algn="ctr" eaLnBrk="1" fontAlgn="auto" hangingPunct="1">
              <a:spcBef>
                <a:spcPts val="0"/>
              </a:spcBef>
              <a:spcAft>
                <a:spcPts val="0"/>
              </a:spcAft>
              <a:defRPr/>
            </a:pPr>
            <a:r>
              <a:rPr lang="en-US" b="1" dirty="0">
                <a:solidFill>
                  <a:prstClr val="black"/>
                </a:solidFill>
                <a:effectLst>
                  <a:outerShdw blurRad="38100" dist="38100" dir="2700000" algn="tl">
                    <a:srgbClr val="000000"/>
                  </a:outerShdw>
                </a:effectLst>
                <a:latin typeface="Times New Roman" pitchFamily="18" charset="0"/>
                <a:ea typeface="DotumChe" pitchFamily="49" charset="-127"/>
              </a:rPr>
              <a:t>(</a:t>
            </a:r>
            <a:r>
              <a:rPr lang="en-US" b="1" dirty="0">
                <a:solidFill>
                  <a:srgbClr val="0070C0"/>
                </a:solidFill>
                <a:effectLst>
                  <a:outerShdw blurRad="38100" dist="38100" dir="2700000" algn="tl">
                    <a:srgbClr val="000000"/>
                  </a:outerShdw>
                </a:effectLst>
                <a:latin typeface="Times New Roman" pitchFamily="18" charset="0"/>
                <a:ea typeface="DotumChe" pitchFamily="49" charset="-127"/>
              </a:rPr>
              <a:t>blue</a:t>
            </a:r>
            <a:r>
              <a:rPr lang="en-US" b="1" dirty="0">
                <a:solidFill>
                  <a:prstClr val="black"/>
                </a:solidFill>
                <a:effectLst>
                  <a:outerShdw blurRad="38100" dist="38100" dir="2700000" algn="tl">
                    <a:srgbClr val="000000"/>
                  </a:outerShdw>
                </a:effectLst>
                <a:latin typeface="Times New Roman" pitchFamily="18" charset="0"/>
                <a:ea typeface="DotumChe" pitchFamily="49" charset="-127"/>
              </a:rPr>
              <a:t> - </a:t>
            </a:r>
            <a:r>
              <a:rPr lang="en-US" b="1" dirty="0">
                <a:solidFill>
                  <a:srgbClr val="00B050"/>
                </a:solidFill>
                <a:effectLst>
                  <a:outerShdw blurRad="38100" dist="38100" dir="2700000" algn="tl">
                    <a:srgbClr val="000000"/>
                  </a:outerShdw>
                </a:effectLst>
                <a:latin typeface="Times New Roman" pitchFamily="18" charset="0"/>
                <a:ea typeface="DotumChe" pitchFamily="49" charset="-127"/>
              </a:rPr>
              <a:t>green</a:t>
            </a:r>
            <a:r>
              <a:rPr lang="en-US" b="1" dirty="0">
                <a:solidFill>
                  <a:prstClr val="black"/>
                </a:solidFill>
                <a:effectLst>
                  <a:outerShdw blurRad="38100" dist="38100" dir="2700000" algn="tl">
                    <a:srgbClr val="000000"/>
                  </a:outerShdw>
                </a:effectLst>
                <a:latin typeface="Times New Roman" pitchFamily="18" charset="0"/>
                <a:ea typeface="DotumChe" pitchFamily="49" charset="-127"/>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a:solidFill>
                  <a:schemeClr val="accent3">
                    <a:lumMod val="75000"/>
                  </a:schemeClr>
                </a:solidFill>
                <a:effectLst>
                  <a:outerShdw blurRad="38100" dist="38100" dir="2700000" algn="tl">
                    <a:srgbClr val="000000">
                      <a:alpha val="43137"/>
                    </a:srgbClr>
                  </a:outerShdw>
                </a:effectLst>
                <a:latin typeface="Calibri" pitchFamily="34" charset="0"/>
                <a:cs typeface="Times New Roman" pitchFamily="18" charset="0"/>
              </a:rPr>
              <a:t>Laboratory diagnosis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en-GB" b="1" dirty="0" smtClean="0">
                <a:solidFill>
                  <a:srgbClr val="00B0F0"/>
                </a:solidFill>
                <a:effectLst>
                  <a:outerShdw blurRad="38100" dist="38100" dir="2700000" algn="tl">
                    <a:srgbClr val="000000">
                      <a:alpha val="43137"/>
                    </a:srgbClr>
                  </a:outerShdw>
                </a:effectLst>
              </a:rPr>
              <a:t>Salmonella &amp; Shigella agar.</a:t>
            </a:r>
            <a:endParaRPr lang="en-US" b="1" dirty="0">
              <a:solidFill>
                <a:srgbClr val="00B0F0"/>
              </a:solidFill>
              <a:effectLst>
                <a:outerShdw blurRad="38100" dist="38100" dir="2700000" algn="tl">
                  <a:srgbClr val="000000">
                    <a:alpha val="43137"/>
                  </a:srgbClr>
                </a:outerShdw>
              </a:effectLst>
            </a:endParaRPr>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2714625"/>
            <a:ext cx="37147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2875" y="5929313"/>
            <a:ext cx="4572000" cy="646112"/>
          </a:xfrm>
          <a:prstGeom prst="rect">
            <a:avLst/>
          </a:prstGeom>
        </p:spPr>
        <p:txBody>
          <a:bodyPr>
            <a:spAutoFit/>
          </a:bodyPr>
          <a:lstStyle/>
          <a:p>
            <a:pPr algn="ctr" rtl="1" eaLnBrk="1" fontAlgn="auto" hangingPunct="1">
              <a:spcBef>
                <a:spcPts val="0"/>
              </a:spcBef>
              <a:spcAft>
                <a:spcPts val="0"/>
              </a:spcAft>
              <a:defRPr/>
            </a:pPr>
            <a:r>
              <a:rPr lang="en-US" b="1" dirty="0">
                <a:solidFill>
                  <a:srgbClr val="660066"/>
                </a:solidFill>
                <a:effectLst>
                  <a:outerShdw blurRad="38100" dist="38100" dir="2700000" algn="tl">
                    <a:srgbClr val="000000"/>
                  </a:outerShdw>
                </a:effectLst>
                <a:latin typeface="Times New Roman" pitchFamily="18" charset="0"/>
                <a:cs typeface="Times New Roman" pitchFamily="18" charset="0"/>
              </a:rPr>
              <a:t>SS agar with both </a:t>
            </a:r>
            <a:r>
              <a:rPr lang="en-US" b="1" i="1" dirty="0">
                <a:solidFill>
                  <a:srgbClr val="660066"/>
                </a:solidFill>
                <a:effectLst>
                  <a:outerShdw blurRad="38100" dist="38100" dir="2700000" algn="tl">
                    <a:srgbClr val="000000"/>
                  </a:outerShdw>
                </a:effectLst>
                <a:latin typeface="Times New Roman" pitchFamily="18" charset="0"/>
                <a:cs typeface="Times New Roman" pitchFamily="18" charset="0"/>
              </a:rPr>
              <a:t>Salmonella</a:t>
            </a:r>
            <a:r>
              <a:rPr lang="en-US" b="1" dirty="0">
                <a:solidFill>
                  <a:srgbClr val="660066"/>
                </a:solidFill>
                <a:effectLst>
                  <a:outerShdw blurRad="38100" dist="38100" dir="2700000" algn="tl">
                    <a:srgbClr val="000000"/>
                  </a:outerShdw>
                </a:effectLst>
                <a:latin typeface="Times New Roman" pitchFamily="18" charset="0"/>
                <a:cs typeface="Times New Roman" pitchFamily="18" charset="0"/>
              </a:rPr>
              <a:t> &amp; </a:t>
            </a:r>
            <a:r>
              <a:rPr lang="en-US" b="1" i="1" dirty="0" err="1">
                <a:solidFill>
                  <a:srgbClr val="660066"/>
                </a:solidFill>
                <a:effectLst>
                  <a:outerShdw blurRad="38100" dist="38100" dir="2700000" algn="tl">
                    <a:srgbClr val="000000"/>
                  </a:outerShdw>
                </a:effectLst>
                <a:latin typeface="Times New Roman" pitchFamily="18" charset="0"/>
                <a:cs typeface="Times New Roman" pitchFamily="18" charset="0"/>
              </a:rPr>
              <a:t>Shigella</a:t>
            </a:r>
            <a:r>
              <a:rPr lang="en-US" b="1" dirty="0">
                <a:solidFill>
                  <a:srgbClr val="660066"/>
                </a:solidFill>
                <a:effectLst>
                  <a:outerShdw blurRad="38100" dist="38100" dir="2700000" algn="tl">
                    <a:srgbClr val="000000"/>
                  </a:outerShdw>
                </a:effectLst>
                <a:latin typeface="Times New Roman" pitchFamily="18" charset="0"/>
                <a:cs typeface="Times New Roman" pitchFamily="18" charset="0"/>
              </a:rPr>
              <a:t> spp. growth</a:t>
            </a:r>
            <a:endParaRPr lang="en-US" b="1" dirty="0">
              <a:solidFill>
                <a:srgbClr val="660066"/>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1346200" y="0"/>
            <a:ext cx="10845800" cy="6858000"/>
          </a:xfrm>
        </p:spPr>
        <p:txBody>
          <a:bodyPr/>
          <a:lstStyle/>
          <a:p>
            <a:pPr>
              <a:lnSpc>
                <a:spcPct val="150000"/>
              </a:lnSpc>
            </a:pPr>
            <a:r>
              <a:rPr lang="en-US" b="1" smtClean="0">
                <a:solidFill>
                  <a:srgbClr val="00B050"/>
                </a:solidFill>
                <a:latin typeface="Times New Roman" panose="02020603050405020304" pitchFamily="18" charset="0"/>
                <a:cs typeface="Times New Roman" panose="02020603050405020304" pitchFamily="18" charset="0"/>
              </a:rPr>
              <a:t>C. BIOCHEMICAL </a:t>
            </a:r>
            <a:endParaRPr lang="en-US" smtClean="0">
              <a:solidFill>
                <a:srgbClr val="00B050"/>
              </a:solidFill>
              <a:latin typeface="Times New Roman" panose="02020603050405020304" pitchFamily="18" charset="0"/>
              <a:cs typeface="Times New Roman" panose="02020603050405020304" pitchFamily="18" charset="0"/>
            </a:endParaRPr>
          </a:p>
          <a:p>
            <a:pPr>
              <a:lnSpc>
                <a:spcPct val="150000"/>
              </a:lnSpc>
            </a:pPr>
            <a:r>
              <a:rPr lang="en-US" smtClean="0">
                <a:solidFill>
                  <a:srgbClr val="333333"/>
                </a:solidFill>
                <a:latin typeface="Times New Roman" panose="02020603050405020304" pitchFamily="18" charset="0"/>
                <a:cs typeface="Times New Roman" panose="02020603050405020304" pitchFamily="18" charset="0"/>
              </a:rPr>
              <a:t>1- TSI  alk / butt    –gas   –H2S</a:t>
            </a:r>
            <a:endParaRPr lang="en-US" smtClean="0">
              <a:latin typeface="Times New Roman" panose="02020603050405020304" pitchFamily="18" charset="0"/>
              <a:cs typeface="Times New Roman" panose="02020603050405020304" pitchFamily="18" charset="0"/>
            </a:endParaRPr>
          </a:p>
          <a:p>
            <a:pPr>
              <a:lnSpc>
                <a:spcPct val="150000"/>
              </a:lnSpc>
            </a:pPr>
            <a:r>
              <a:rPr lang="en-US" smtClean="0">
                <a:solidFill>
                  <a:srgbClr val="333333"/>
                </a:solidFill>
                <a:latin typeface="Times New Roman" panose="02020603050405020304" pitchFamily="18" charset="0"/>
                <a:cs typeface="Times New Roman" panose="02020603050405020304" pitchFamily="18" charset="0"/>
              </a:rPr>
              <a:t>2- IMViC           ±  + - -      </a:t>
            </a:r>
            <a:endParaRPr lang="en-US" smtClean="0">
              <a:latin typeface="Times New Roman" panose="02020603050405020304" pitchFamily="18" charset="0"/>
              <a:cs typeface="Times New Roman" panose="02020603050405020304" pitchFamily="18" charset="0"/>
            </a:endParaRPr>
          </a:p>
          <a:p>
            <a:pPr>
              <a:lnSpc>
                <a:spcPct val="150000"/>
              </a:lnSpc>
            </a:pPr>
            <a:endParaRPr lang="en-US" b="1" smtClean="0">
              <a:solidFill>
                <a:srgbClr val="333333"/>
              </a:solidFill>
              <a:latin typeface="Times New Roman" panose="02020603050405020304" pitchFamily="18" charset="0"/>
              <a:cs typeface="Times New Roman" panose="02020603050405020304" pitchFamily="18" charset="0"/>
            </a:endParaRPr>
          </a:p>
          <a:p>
            <a:pPr>
              <a:lnSpc>
                <a:spcPct val="150000"/>
              </a:lnSpc>
            </a:pPr>
            <a:r>
              <a:rPr lang="en-US" b="1" smtClean="0">
                <a:solidFill>
                  <a:srgbClr val="00B050"/>
                </a:solidFill>
                <a:latin typeface="Times New Roman" panose="02020603050405020304" pitchFamily="18" charset="0"/>
                <a:cs typeface="Times New Roman" panose="02020603050405020304" pitchFamily="18" charset="0"/>
              </a:rPr>
              <a:t>D. SEROLOGY</a:t>
            </a:r>
          </a:p>
          <a:p>
            <a:pPr algn="just"/>
            <a:r>
              <a:rPr lang="en-US" smtClean="0">
                <a:solidFill>
                  <a:srgbClr val="333333"/>
                </a:solidFill>
                <a:latin typeface="Times New Roman" panose="02020603050405020304" pitchFamily="18" charset="0"/>
                <a:cs typeface="Times New Roman" panose="02020603050405020304" pitchFamily="18" charset="0"/>
              </a:rPr>
              <a:t>Normal persons often have agglutinins against several shigella species. However, serial determinations of antibody titers may show a rise in specific antibody. Serology is not used to diagnose shigella infections.</a:t>
            </a:r>
            <a:endParaRPr lang="ar-IQ" smtClean="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1346200" y="0"/>
            <a:ext cx="10845800" cy="6858000"/>
          </a:xfrm>
        </p:spPr>
        <p:txBody>
          <a:bodyPr/>
          <a:lstStyle/>
          <a:p>
            <a:pPr algn="just">
              <a:lnSpc>
                <a:spcPct val="150000"/>
              </a:lnSpc>
              <a:spcBef>
                <a:spcPts val="475"/>
              </a:spcBef>
              <a:spcAft>
                <a:spcPts val="600"/>
              </a:spcAft>
            </a:pPr>
            <a:r>
              <a:rPr lang="en-US" b="1" i="1" smtClean="0">
                <a:solidFill>
                  <a:srgbClr val="000000"/>
                </a:solidFill>
                <a:latin typeface="Times New Roman" panose="02020603050405020304" pitchFamily="18" charset="0"/>
                <a:cs typeface="Times New Roman" panose="02020603050405020304" pitchFamily="18" charset="0"/>
              </a:rPr>
              <a:t>Salmonella</a:t>
            </a:r>
            <a:r>
              <a:rPr lang="en-US" smtClean="0">
                <a:solidFill>
                  <a:srgbClr val="000000"/>
                </a:solidFill>
                <a:latin typeface="Times New Roman" panose="02020603050405020304" pitchFamily="18" charset="0"/>
                <a:cs typeface="Times New Roman" panose="02020603050405020304" pitchFamily="18" charset="0"/>
              </a:rPr>
              <a:t> is a </a:t>
            </a:r>
            <a:r>
              <a:rPr lang="en-US" u="sng" smtClean="0">
                <a:solidFill>
                  <a:srgbClr val="000000"/>
                </a:solidFill>
                <a:latin typeface="Times New Roman" panose="02020603050405020304" pitchFamily="18" charset="0"/>
                <a:cs typeface="Times New Roman" panose="02020603050405020304" pitchFamily="18" charset="0"/>
                <a:hlinkClick r:id="rId2" tooltip="Genus"/>
              </a:rPr>
              <a:t>genus</a:t>
            </a:r>
            <a:r>
              <a:rPr lang="en-US" smtClean="0">
                <a:solidFill>
                  <a:srgbClr val="000000"/>
                </a:solidFill>
                <a:latin typeface="Times New Roman" panose="02020603050405020304" pitchFamily="18" charset="0"/>
                <a:cs typeface="Times New Roman" panose="02020603050405020304" pitchFamily="18" charset="0"/>
              </a:rPr>
              <a:t> of rod-shaped, </a:t>
            </a:r>
            <a:r>
              <a:rPr lang="en-US" u="sng" smtClean="0">
                <a:solidFill>
                  <a:srgbClr val="000000"/>
                </a:solidFill>
                <a:latin typeface="Times New Roman" panose="02020603050405020304" pitchFamily="18" charset="0"/>
                <a:cs typeface="Times New Roman" panose="02020603050405020304" pitchFamily="18" charset="0"/>
                <a:hlinkClick r:id="rId3" tooltip="Gram-negative"/>
              </a:rPr>
              <a:t>Gram-negative</a:t>
            </a:r>
            <a:r>
              <a:rPr lang="en-US" smtClean="0">
                <a:solidFill>
                  <a:srgbClr val="000000"/>
                </a:solidFill>
                <a:latin typeface="Times New Roman" panose="02020603050405020304" pitchFamily="18" charset="0"/>
                <a:cs typeface="Times New Roman" panose="02020603050405020304" pitchFamily="18" charset="0"/>
              </a:rPr>
              <a:t>, non-spore-forming, predominantly </a:t>
            </a:r>
            <a:r>
              <a:rPr lang="en-US" u="sng" smtClean="0">
                <a:solidFill>
                  <a:srgbClr val="000000"/>
                </a:solidFill>
                <a:latin typeface="Times New Roman" panose="02020603050405020304" pitchFamily="18" charset="0"/>
                <a:cs typeface="Times New Roman" panose="02020603050405020304" pitchFamily="18" charset="0"/>
                <a:hlinkClick r:id="rId4" tooltip="Motility"/>
              </a:rPr>
              <a:t>motile</a:t>
            </a:r>
            <a:r>
              <a:rPr lang="en-US" smtClean="0">
                <a:solidFill>
                  <a:srgbClr val="000000"/>
                </a:solidFill>
                <a:latin typeface="Times New Roman" panose="02020603050405020304" pitchFamily="18" charset="0"/>
                <a:cs typeface="Times New Roman" panose="02020603050405020304" pitchFamily="18" charset="0"/>
              </a:rPr>
              <a:t> </a:t>
            </a:r>
            <a:r>
              <a:rPr lang="en-US" u="sng" smtClean="0">
                <a:solidFill>
                  <a:srgbClr val="000000"/>
                </a:solidFill>
                <a:latin typeface="Times New Roman" panose="02020603050405020304" pitchFamily="18" charset="0"/>
                <a:cs typeface="Times New Roman" panose="02020603050405020304" pitchFamily="18" charset="0"/>
                <a:hlinkClick r:id="rId5" tooltip="Enterobacteriaceae"/>
              </a:rPr>
              <a:t>enterobacteria</a:t>
            </a:r>
            <a:r>
              <a:rPr lang="en-US" smtClean="0">
                <a:solidFill>
                  <a:srgbClr val="000000"/>
                </a:solidFill>
                <a:latin typeface="Times New Roman" panose="02020603050405020304" pitchFamily="18" charset="0"/>
                <a:cs typeface="Times New Roman" panose="02020603050405020304" pitchFamily="18" charset="0"/>
              </a:rPr>
              <a:t> with diameters around 0.7 to 1.5 </a:t>
            </a:r>
            <a:r>
              <a:rPr lang="en-US" u="sng" smtClean="0">
                <a:solidFill>
                  <a:srgbClr val="000000"/>
                </a:solidFill>
                <a:latin typeface="Times New Roman" panose="02020603050405020304" pitchFamily="18" charset="0"/>
                <a:cs typeface="Times New Roman" panose="02020603050405020304" pitchFamily="18" charset="0"/>
                <a:hlinkClick r:id="rId6" tooltip="Micrometre"/>
              </a:rPr>
              <a:t>µm</a:t>
            </a:r>
            <a:r>
              <a:rPr lang="en-US" smtClean="0">
                <a:solidFill>
                  <a:srgbClr val="000000"/>
                </a:solidFill>
                <a:latin typeface="Times New Roman" panose="02020603050405020304" pitchFamily="18" charset="0"/>
                <a:cs typeface="Times New Roman" panose="02020603050405020304" pitchFamily="18" charset="0"/>
              </a:rPr>
              <a:t>, lengths from 2 to 5 µm, and </a:t>
            </a:r>
            <a:r>
              <a:rPr lang="en-US" u="sng" smtClean="0">
                <a:solidFill>
                  <a:srgbClr val="000000"/>
                </a:solidFill>
                <a:latin typeface="Times New Roman" panose="02020603050405020304" pitchFamily="18" charset="0"/>
                <a:cs typeface="Times New Roman" panose="02020603050405020304" pitchFamily="18" charset="0"/>
                <a:hlinkClick r:id="rId7" tooltip="Flagellum"/>
              </a:rPr>
              <a:t>flagella</a:t>
            </a:r>
            <a:r>
              <a:rPr lang="en-US" smtClean="0">
                <a:solidFill>
                  <a:srgbClr val="000000"/>
                </a:solidFill>
                <a:latin typeface="Times New Roman" panose="02020603050405020304" pitchFamily="18" charset="0"/>
                <a:cs typeface="Times New Roman" panose="02020603050405020304" pitchFamily="18" charset="0"/>
              </a:rPr>
              <a:t> which grade in all directions (i.e.</a:t>
            </a:r>
            <a:r>
              <a:rPr lang="en-US" u="sng" smtClean="0">
                <a:solidFill>
                  <a:srgbClr val="000000"/>
                </a:solidFill>
                <a:latin typeface="Times New Roman" panose="02020603050405020304" pitchFamily="18" charset="0"/>
                <a:cs typeface="Times New Roman" panose="02020603050405020304" pitchFamily="18" charset="0"/>
                <a:hlinkClick r:id="rId8" tooltip="Peritrichous"/>
              </a:rPr>
              <a:t>peritrichous</a:t>
            </a:r>
            <a:r>
              <a:rPr lang="en-US" smtClean="0">
                <a:solidFill>
                  <a:srgbClr val="000000"/>
                </a:solidFill>
                <a:latin typeface="Times New Roman" panose="02020603050405020304" pitchFamily="18" charset="0"/>
                <a:cs typeface="Times New Roman" panose="02020603050405020304" pitchFamily="18" charset="0"/>
              </a:rPr>
              <a:t>). </a:t>
            </a:r>
            <a:endParaRPr lang="en-US" sz="1600" smtClean="0">
              <a:solidFill>
                <a:srgbClr val="000000"/>
              </a:solidFill>
              <a:latin typeface="Verdana" panose="020B0604030504040204" pitchFamily="34" charset="0"/>
              <a:cs typeface="Times New Roman" panose="02020603050405020304" pitchFamily="18" charset="0"/>
            </a:endParaRPr>
          </a:p>
          <a:p>
            <a:pPr algn="just">
              <a:lnSpc>
                <a:spcPct val="150000"/>
              </a:lnSpc>
              <a:spcBef>
                <a:spcPts val="475"/>
              </a:spcBef>
              <a:spcAft>
                <a:spcPts val="600"/>
              </a:spcAft>
            </a:pPr>
            <a:r>
              <a:rPr lang="en-US" i="1" smtClean="0">
                <a:solidFill>
                  <a:srgbClr val="000000"/>
                </a:solidFill>
                <a:latin typeface="Times New Roman" panose="02020603050405020304" pitchFamily="18" charset="0"/>
                <a:cs typeface="Times New Roman" panose="02020603050405020304" pitchFamily="18" charset="0"/>
              </a:rPr>
              <a:t>Salmonella</a:t>
            </a:r>
            <a:r>
              <a:rPr lang="en-US" smtClean="0">
                <a:solidFill>
                  <a:srgbClr val="000000"/>
                </a:solidFill>
                <a:latin typeface="Times New Roman" panose="02020603050405020304" pitchFamily="18" charset="0"/>
                <a:cs typeface="Times New Roman" panose="02020603050405020304" pitchFamily="18" charset="0"/>
              </a:rPr>
              <a:t> is closely related to the </a:t>
            </a:r>
            <a:r>
              <a:rPr lang="en-US" i="1" u="sng" smtClean="0">
                <a:solidFill>
                  <a:srgbClr val="000000"/>
                </a:solidFill>
                <a:latin typeface="Times New Roman" panose="02020603050405020304" pitchFamily="18" charset="0"/>
                <a:cs typeface="Times New Roman" panose="02020603050405020304" pitchFamily="18" charset="0"/>
                <a:hlinkClick r:id="rId9" tooltip="Escherichia"/>
              </a:rPr>
              <a:t>Escherichia</a:t>
            </a:r>
            <a:r>
              <a:rPr lang="en-US" smtClean="0">
                <a:solidFill>
                  <a:srgbClr val="000000"/>
                </a:solidFill>
                <a:latin typeface="Times New Roman" panose="02020603050405020304" pitchFamily="18" charset="0"/>
                <a:cs typeface="Times New Roman" panose="02020603050405020304" pitchFamily="18" charset="0"/>
              </a:rPr>
              <a:t> genus and are found worldwide in cold- and warm-blooded animals (including humans), and in the environment. They cause illnesses like </a:t>
            </a:r>
            <a:r>
              <a:rPr lang="en-US" u="sng" smtClean="0">
                <a:solidFill>
                  <a:srgbClr val="000000"/>
                </a:solidFill>
                <a:latin typeface="Times New Roman" panose="02020603050405020304" pitchFamily="18" charset="0"/>
                <a:cs typeface="Times New Roman" panose="02020603050405020304" pitchFamily="18" charset="0"/>
                <a:hlinkClick r:id="rId10" tooltip="Typhoid fever"/>
              </a:rPr>
              <a:t>typhoid fever</a:t>
            </a:r>
            <a:r>
              <a:rPr lang="en-US" smtClean="0">
                <a:solidFill>
                  <a:srgbClr val="000000"/>
                </a:solidFill>
                <a:latin typeface="Times New Roman" panose="02020603050405020304" pitchFamily="18" charset="0"/>
                <a:cs typeface="Times New Roman" panose="02020603050405020304" pitchFamily="18" charset="0"/>
              </a:rPr>
              <a:t>, </a:t>
            </a:r>
            <a:r>
              <a:rPr lang="en-US" u="sng" smtClean="0">
                <a:solidFill>
                  <a:srgbClr val="000000"/>
                </a:solidFill>
                <a:latin typeface="Times New Roman" panose="02020603050405020304" pitchFamily="18" charset="0"/>
                <a:cs typeface="Times New Roman" panose="02020603050405020304" pitchFamily="18" charset="0"/>
                <a:hlinkClick r:id="rId11" tooltip="Paratyphoid fever"/>
              </a:rPr>
              <a:t>paratyphoid fever</a:t>
            </a:r>
            <a:r>
              <a:rPr lang="en-US" smtClean="0">
                <a:solidFill>
                  <a:srgbClr val="000000"/>
                </a:solidFill>
                <a:latin typeface="Times New Roman" panose="02020603050405020304" pitchFamily="18" charset="0"/>
                <a:cs typeface="Times New Roman" panose="02020603050405020304" pitchFamily="18" charset="0"/>
              </a:rPr>
              <a:t>, and </a:t>
            </a:r>
            <a:r>
              <a:rPr lang="en-US" u="sng" smtClean="0">
                <a:solidFill>
                  <a:srgbClr val="000000"/>
                </a:solidFill>
                <a:latin typeface="Times New Roman" panose="02020603050405020304" pitchFamily="18" charset="0"/>
                <a:cs typeface="Times New Roman" panose="02020603050405020304" pitchFamily="18" charset="0"/>
                <a:hlinkClick r:id="rId12" tooltip="Foodborne illness"/>
              </a:rPr>
              <a:t>foodborne illness</a:t>
            </a:r>
            <a:r>
              <a:rPr lang="en-US" smtClean="0">
                <a:solidFill>
                  <a:srgbClr val="000000"/>
                </a:solidFill>
                <a:latin typeface="Times New Roman" panose="02020603050405020304" pitchFamily="18" charset="0"/>
                <a:cs typeface="Times New Roman" panose="02020603050405020304" pitchFamily="18" charset="0"/>
              </a:rPr>
              <a:t>. </a:t>
            </a:r>
            <a:endParaRPr lang="en-US" sz="1600" smtClean="0">
              <a:solidFill>
                <a:srgbClr val="000000"/>
              </a:solidFill>
              <a:latin typeface="Verdana" panose="020B0604030504040204" pitchFamily="34" charset="0"/>
              <a:cs typeface="Times New Roman" panose="02020603050405020304" pitchFamily="18" charset="0"/>
            </a:endParaRPr>
          </a:p>
        </p:txBody>
      </p:sp>
    </p:spTree>
  </p:cSld>
  <p:clrMapOvr>
    <a:masterClrMapping/>
  </p:clrMapOvr>
  <p:transition spd="slow">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575"/>
            <a:ext cx="10972800" cy="1252538"/>
          </a:xfrm>
        </p:spPr>
        <p:txBody>
          <a:bodyPr/>
          <a:lstStyle/>
          <a:p>
            <a:pPr fontAlgn="auto">
              <a:spcAft>
                <a:spcPts val="0"/>
              </a:spcAft>
              <a:defRPr/>
            </a:pPr>
            <a:endParaRPr lang="en-US" dirty="0">
              <a:solidFill>
                <a:schemeClr val="accent1">
                  <a:satMod val="150000"/>
                </a:schemeClr>
              </a:solidFill>
            </a:endParaRPr>
          </a:p>
        </p:txBody>
      </p:sp>
      <p:pic>
        <p:nvPicPr>
          <p:cNvPr id="95235" name="Picture 2" descr="E:\البحث وكل مايخص الدراسة\microbiology lab\photo\kligler 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188913"/>
            <a:ext cx="8820150" cy="4319587"/>
          </a:xfrm>
          <a:ln w="76200">
            <a:solidFill>
              <a:schemeClr val="tx1"/>
            </a:solidFill>
            <a:miter lim="800000"/>
            <a:headEnd/>
            <a:tailEnd/>
          </a:ln>
        </p:spPr>
      </p:pic>
      <p:graphicFrame>
        <p:nvGraphicFramePr>
          <p:cNvPr id="5" name="Table 4"/>
          <p:cNvGraphicFramePr>
            <a:graphicFrameLocks noGrp="1"/>
          </p:cNvGraphicFramePr>
          <p:nvPr/>
        </p:nvGraphicFramePr>
        <p:xfrm>
          <a:off x="3216275" y="4532313"/>
          <a:ext cx="5975350" cy="2325687"/>
        </p:xfrm>
        <a:graphic>
          <a:graphicData uri="http://schemas.openxmlformats.org/drawingml/2006/table">
            <a:tbl>
              <a:tblPr/>
              <a:tblGrid>
                <a:gridCol w="1034527"/>
                <a:gridCol w="1552503"/>
                <a:gridCol w="1553934"/>
                <a:gridCol w="887145"/>
                <a:gridCol w="947242"/>
              </a:tblGrid>
              <a:tr h="496510">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Tube</a:t>
                      </a:r>
                    </a:p>
                  </a:txBody>
                  <a:tcPr marL="91420" marR="91420"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Lactose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Glucose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Gas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H</a:t>
                      </a:r>
                      <a:r>
                        <a:rPr kumimoji="0" lang="en-US" sz="16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2</a:t>
                      </a: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S </a:t>
                      </a:r>
                    </a:p>
                  </a:txBody>
                  <a:tcPr marL="91420" marR="91420"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29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1</a:t>
                      </a:r>
                    </a:p>
                  </a:txBody>
                  <a:tcPr marL="91420" marR="91420"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control</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endParaRP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endParaRP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endParaRPr>
                    </a:p>
                  </a:txBody>
                  <a:tcPr marL="91420" marR="91420"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29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2</a:t>
                      </a:r>
                    </a:p>
                  </a:txBody>
                  <a:tcPr marL="91420" marR="91420"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endParaRP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a:t>
                      </a:r>
                      <a:r>
                        <a:rPr kumimoji="0" lang="en-US" sz="2400" b="1" i="0" u="none" strike="noStrike" cap="none" normalizeH="0" baseline="0" dirty="0" err="1" smtClean="0">
                          <a:ln>
                            <a:noFill/>
                          </a:ln>
                          <a:solidFill>
                            <a:srgbClr val="660066"/>
                          </a:solidFill>
                          <a:effectLst>
                            <a:outerShdw blurRad="38100" dist="38100" dir="2700000" algn="tl">
                              <a:srgbClr val="000000"/>
                            </a:outerShdw>
                          </a:effectLst>
                          <a:latin typeface="Tahoma" pitchFamily="34" charset="0"/>
                          <a:cs typeface="Arial" pitchFamily="34" charset="0"/>
                        </a:rPr>
                        <a:t>ve</a:t>
                      </a:r>
                      <a:r>
                        <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rPr>
                        <a:t> </a:t>
                      </a:r>
                    </a:p>
                  </a:txBody>
                  <a:tcPr marL="91420" marR="91420"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29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3</a:t>
                      </a:r>
                    </a:p>
                  </a:txBody>
                  <a:tcPr marL="91420" marR="91420"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endParaRPr>
                    </a:p>
                  </a:txBody>
                  <a:tcPr marL="91420" marR="91420"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5729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4</a:t>
                      </a:r>
                    </a:p>
                  </a:txBody>
                  <a:tcPr marL="91420" marR="91420"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+ve </a:t>
                      </a:r>
                    </a:p>
                  </a:txBody>
                  <a:tcPr marL="91420" marR="91420"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dirty="0" smtClean="0">
                        <a:ln>
                          <a:noFill/>
                        </a:ln>
                        <a:solidFill>
                          <a:srgbClr val="660066"/>
                        </a:solidFill>
                        <a:effectLst>
                          <a:outerShdw blurRad="38100" dist="38100" dir="2700000" algn="tl">
                            <a:srgbClr val="000000"/>
                          </a:outerShdw>
                        </a:effectLst>
                        <a:latin typeface="Tahoma" pitchFamily="34" charset="0"/>
                        <a:cs typeface="Arial" pitchFamily="34" charset="0"/>
                      </a:endParaRPr>
                    </a:p>
                  </a:txBody>
                  <a:tcPr marL="91420" marR="91420"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6" name="Rectangle 5"/>
          <p:cNvSpPr/>
          <p:nvPr/>
        </p:nvSpPr>
        <p:spPr>
          <a:xfrm flipH="1">
            <a:off x="3216275" y="476250"/>
            <a:ext cx="503238" cy="369888"/>
          </a:xfrm>
          <a:prstGeom prst="rect">
            <a:avLst/>
          </a:prstGeom>
        </p:spPr>
        <p:txBody>
          <a:bodyPr>
            <a:spAutoFit/>
          </a:bodyPr>
          <a:lstStyle/>
          <a:p>
            <a:pPr algn="ctr" eaLnBrk="1" fontAlgn="auto" hangingPunct="1">
              <a:spcBef>
                <a:spcPts val="0"/>
              </a:spcBef>
              <a:spcAft>
                <a:spcPts val="0"/>
              </a:spcAft>
              <a:defRPr/>
            </a:pPr>
            <a:r>
              <a:rPr lang="en-US" b="1" dirty="0">
                <a:solidFill>
                  <a:srgbClr val="FF0000"/>
                </a:solidFill>
                <a:effectLst>
                  <a:outerShdw blurRad="38100" dist="38100" dir="2700000" algn="tl">
                    <a:srgbClr val="000000"/>
                  </a:outerShdw>
                </a:effectLst>
                <a:latin typeface="Corbel"/>
              </a:rPr>
              <a:t>1</a:t>
            </a:r>
          </a:p>
        </p:txBody>
      </p:sp>
      <p:sp>
        <p:nvSpPr>
          <p:cNvPr id="7" name="Rectangle 6"/>
          <p:cNvSpPr/>
          <p:nvPr/>
        </p:nvSpPr>
        <p:spPr>
          <a:xfrm>
            <a:off x="4583113" y="476250"/>
            <a:ext cx="300037" cy="369888"/>
          </a:xfrm>
          <a:prstGeom prst="rect">
            <a:avLst/>
          </a:prstGeom>
        </p:spPr>
        <p:txBody>
          <a:bodyPr wrap="none">
            <a:spAutoFit/>
          </a:bodyPr>
          <a:lstStyle/>
          <a:p>
            <a:pPr algn="ctr" eaLnBrk="1" fontAlgn="auto" hangingPunct="1">
              <a:spcBef>
                <a:spcPts val="0"/>
              </a:spcBef>
              <a:spcAft>
                <a:spcPts val="0"/>
              </a:spcAft>
              <a:defRPr/>
            </a:pPr>
            <a:r>
              <a:rPr lang="en-US" b="1" dirty="0">
                <a:solidFill>
                  <a:srgbClr val="FF0000"/>
                </a:solidFill>
                <a:effectLst>
                  <a:outerShdw blurRad="38100" dist="38100" dir="2700000" algn="tl">
                    <a:srgbClr val="000000"/>
                  </a:outerShdw>
                </a:effectLst>
                <a:latin typeface="Corbel"/>
              </a:rPr>
              <a:t>2</a:t>
            </a:r>
          </a:p>
        </p:txBody>
      </p:sp>
      <p:sp>
        <p:nvSpPr>
          <p:cNvPr id="8" name="Rectangle 7"/>
          <p:cNvSpPr/>
          <p:nvPr/>
        </p:nvSpPr>
        <p:spPr>
          <a:xfrm rot="10800000" flipV="1">
            <a:off x="5664200" y="476250"/>
            <a:ext cx="576263" cy="369888"/>
          </a:xfrm>
          <a:prstGeom prst="rect">
            <a:avLst/>
          </a:prstGeom>
        </p:spPr>
        <p:txBody>
          <a:bodyPr>
            <a:spAutoFit/>
          </a:bodyPr>
          <a:lstStyle/>
          <a:p>
            <a:pPr algn="ctr" eaLnBrk="1" fontAlgn="auto" hangingPunct="1">
              <a:spcBef>
                <a:spcPts val="0"/>
              </a:spcBef>
              <a:spcAft>
                <a:spcPts val="0"/>
              </a:spcAft>
              <a:defRPr/>
            </a:pPr>
            <a:r>
              <a:rPr lang="en-US" b="1" dirty="0">
                <a:solidFill>
                  <a:srgbClr val="FF0000"/>
                </a:solidFill>
                <a:effectLst>
                  <a:outerShdw blurRad="38100" dist="38100" dir="2700000" algn="tl">
                    <a:srgbClr val="000000"/>
                  </a:outerShdw>
                </a:effectLst>
                <a:latin typeface="Corbel"/>
              </a:rPr>
              <a:t>3</a:t>
            </a:r>
          </a:p>
        </p:txBody>
      </p:sp>
      <p:sp>
        <p:nvSpPr>
          <p:cNvPr id="9" name="Rectangle 8"/>
          <p:cNvSpPr/>
          <p:nvPr/>
        </p:nvSpPr>
        <p:spPr>
          <a:xfrm rot="10800000" flipH="1" flipV="1">
            <a:off x="7464425" y="460375"/>
            <a:ext cx="503238" cy="376238"/>
          </a:xfrm>
          <a:prstGeom prst="rect">
            <a:avLst/>
          </a:prstGeom>
        </p:spPr>
        <p:txBody>
          <a:bodyPr>
            <a:spAutoFit/>
          </a:bodyPr>
          <a:lstStyle/>
          <a:p>
            <a:pPr algn="ctr" eaLnBrk="1" fontAlgn="auto" hangingPunct="1">
              <a:spcBef>
                <a:spcPts val="0"/>
              </a:spcBef>
              <a:spcAft>
                <a:spcPts val="0"/>
              </a:spcAft>
              <a:defRPr/>
            </a:pPr>
            <a:r>
              <a:rPr lang="en-US" b="1" dirty="0">
                <a:solidFill>
                  <a:srgbClr val="FF0000"/>
                </a:solidFill>
                <a:effectLst>
                  <a:outerShdw blurRad="38100" dist="38100" dir="2700000" algn="tl">
                    <a:srgbClr val="000000"/>
                  </a:outerShdw>
                </a:effectLst>
                <a:latin typeface="Corbel"/>
              </a:rPr>
              <a:t>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2693" y="2203449"/>
            <a:ext cx="8311166" cy="1446550"/>
          </a:xfrm>
          <a:prstGeom prst="rect">
            <a:avLst/>
          </a:prstGeom>
          <a:ln>
            <a:no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coolSlant"/>
          </a:sp3d>
        </p:spPr>
        <p:txBody>
          <a:bodyPr>
            <a:spAutoFit/>
          </a:bodyPr>
          <a:lstStyle/>
          <a:p>
            <a:pPr algn="ctr" eaLnBrk="1" hangingPunct="1">
              <a:defRPr/>
            </a:pPr>
            <a:r>
              <a:rPr lang="en-US" sz="8800" b="1" kern="10" dirty="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Arial Black"/>
                <a:cs typeface="+mn-cs"/>
              </a:rPr>
              <a:t>Thank You </a:t>
            </a:r>
            <a:endParaRPr lang="ar-IQ" sz="8800" b="1" kern="10" dirty="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Arial Black"/>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1371600" y="0"/>
            <a:ext cx="10820400" cy="6858000"/>
          </a:xfrm>
        </p:spPr>
        <p:txBody>
          <a:bodyPr/>
          <a:lstStyle/>
          <a:p>
            <a:pPr algn="just">
              <a:lnSpc>
                <a:spcPct val="150000"/>
              </a:lnSpc>
              <a:buClr>
                <a:srgbClr val="3891A7"/>
              </a:buClr>
            </a:pPr>
            <a:r>
              <a:rPr lang="en-US" sz="3600" smtClean="0">
                <a:solidFill>
                  <a:srgbClr val="000000"/>
                </a:solidFill>
                <a:latin typeface="Times New Roman" panose="02020603050405020304" pitchFamily="18" charset="0"/>
                <a:cs typeface="Times New Roman" panose="02020603050405020304" pitchFamily="18" charset="0"/>
              </a:rPr>
              <a:t>Salmonellae are often pathogenic for humans or animals when acquired by the oral route. They are transmitted from animals and animal products to humans, where they cause enteritis, systemic infection, and enteric fever.</a:t>
            </a:r>
          </a:p>
          <a:p>
            <a:pPr algn="just">
              <a:lnSpc>
                <a:spcPct val="150000"/>
              </a:lnSpc>
              <a:buClr>
                <a:srgbClr val="3891A7"/>
              </a:buClr>
            </a:pPr>
            <a:r>
              <a:rPr lang="en-US" sz="3600" i="1" smtClean="0">
                <a:solidFill>
                  <a:srgbClr val="000000"/>
                </a:solidFill>
                <a:latin typeface="Times New Roman" panose="02020603050405020304" pitchFamily="18" charset="0"/>
                <a:cs typeface="Times New Roman" panose="02020603050405020304" pitchFamily="18" charset="0"/>
              </a:rPr>
              <a:t>Salmonella</a:t>
            </a:r>
            <a:r>
              <a:rPr lang="en-US" sz="3600" smtClean="0">
                <a:solidFill>
                  <a:srgbClr val="000000"/>
                </a:solidFill>
                <a:latin typeface="Times New Roman" panose="02020603050405020304" pitchFamily="18" charset="0"/>
                <a:cs typeface="Times New Roman" panose="02020603050405020304" pitchFamily="18" charset="0"/>
              </a:rPr>
              <a:t> Typhi  causes typhoid fever </a:t>
            </a:r>
          </a:p>
          <a:p>
            <a:pPr algn="just">
              <a:lnSpc>
                <a:spcPct val="150000"/>
              </a:lnSpc>
              <a:buClr>
                <a:srgbClr val="3891A7"/>
              </a:buClr>
            </a:pPr>
            <a:r>
              <a:rPr lang="en-US" sz="3600" smtClean="0">
                <a:solidFill>
                  <a:srgbClr val="333333"/>
                </a:solidFill>
                <a:latin typeface="Times New Roman" panose="02020603050405020304" pitchFamily="18" charset="0"/>
                <a:cs typeface="Times New Roman" panose="02020603050405020304" pitchFamily="18" charset="0"/>
              </a:rPr>
              <a:t>S choleraesuis cause bacteremia  </a:t>
            </a:r>
            <a:endParaRPr lang="en-US" sz="3600" smtClean="0">
              <a:solidFill>
                <a:srgbClr val="000000"/>
              </a:solidFill>
              <a:latin typeface="Times New Roman" panose="02020603050405020304" pitchFamily="18" charset="0"/>
              <a:cs typeface="Times New Roman" panose="02020603050405020304" pitchFamily="18" charset="0"/>
            </a:endParaRPr>
          </a:p>
          <a:p>
            <a:pPr algn="just">
              <a:lnSpc>
                <a:spcPct val="150000"/>
              </a:lnSpc>
              <a:buClr>
                <a:srgbClr val="3891A7"/>
              </a:buClr>
            </a:pPr>
            <a:r>
              <a:rPr lang="en-US" sz="3600" smtClean="0">
                <a:solidFill>
                  <a:srgbClr val="333333"/>
                </a:solidFill>
                <a:latin typeface="Times New Roman" panose="02020603050405020304" pitchFamily="18" charset="0"/>
                <a:cs typeface="Times New Roman" panose="02020603050405020304" pitchFamily="18" charset="0"/>
              </a:rPr>
              <a:t>Salmonella Typhimurium causes enterocolitis</a:t>
            </a:r>
            <a:endParaRPr lang="en-US" sz="3600" smtClean="0">
              <a:solidFill>
                <a:srgbClr val="000000"/>
              </a:solidFill>
              <a:latin typeface="Times New Roman" panose="02020603050405020304" pitchFamily="18" charset="0"/>
              <a:cs typeface="Times New Roman" panose="02020603050405020304" pitchFamily="18" charset="0"/>
            </a:endParaRPr>
          </a:p>
          <a:p>
            <a:endParaRPr lang="ar-IQ" smtClean="0"/>
          </a:p>
        </p:txBody>
      </p:sp>
    </p:spTree>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a:solidFill>
                  <a:schemeClr val="accent3">
                    <a:lumMod val="75000"/>
                  </a:schemeClr>
                </a:solidFill>
                <a:effectLst>
                  <a:outerShdw blurRad="38100" dist="38100" dir="2700000" algn="tl">
                    <a:srgbClr val="000000">
                      <a:alpha val="43137"/>
                    </a:srgbClr>
                  </a:outerShdw>
                </a:effectLst>
                <a:latin typeface="Calibri" pitchFamily="34" charset="0"/>
                <a:cs typeface="Times New Roman" pitchFamily="18" charset="0"/>
              </a:rPr>
              <a:t>Genus: </a:t>
            </a:r>
            <a:r>
              <a:rPr lang="en-US" sz="4800" i="1" dirty="0">
                <a:solidFill>
                  <a:schemeClr val="accent3">
                    <a:lumMod val="75000"/>
                  </a:schemeClr>
                </a:solidFill>
                <a:effectLst>
                  <a:outerShdw blurRad="38100" dist="38100" dir="2700000" algn="tl">
                    <a:srgbClr val="000000">
                      <a:alpha val="43137"/>
                    </a:srgbClr>
                  </a:outerShdw>
                </a:effectLst>
                <a:latin typeface="Calibri" pitchFamily="34" charset="0"/>
                <a:cs typeface="Times New Roman" pitchFamily="18" charset="0"/>
              </a:rPr>
              <a:t>Salmonella</a:t>
            </a:r>
            <a:endParaRPr lang="en-US" dirty="0">
              <a:solidFill>
                <a:schemeClr val="accent3">
                  <a:lumMod val="75000"/>
                </a:schemeClr>
              </a:solidFill>
              <a:latin typeface="Calibri" pitchFamily="34" charset="0"/>
            </a:endParaRPr>
          </a:p>
        </p:txBody>
      </p:sp>
      <p:graphicFrame>
        <p:nvGraphicFramePr>
          <p:cNvPr id="4" name="Content Placeholder 3"/>
          <p:cNvGraphicFramePr>
            <a:graphicFrameLocks noGrp="1"/>
          </p:cNvGraphicFramePr>
          <p:nvPr>
            <p:ph idx="1"/>
          </p:nvPr>
        </p:nvGraphicFramePr>
        <p:xfrm>
          <a:off x="1981200" y="1774826"/>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300" y="0"/>
            <a:ext cx="9999663" cy="1143000"/>
          </a:xfrm>
        </p:spPr>
        <p:txBody>
          <a:bodyPr/>
          <a:lstStyle/>
          <a:p>
            <a:pPr>
              <a:defRPr/>
            </a:pPr>
            <a:r>
              <a:rPr lang="en-US" b="1" dirty="0">
                <a:solidFill>
                  <a:srgbClr val="FF0000"/>
                </a:solidFill>
              </a:rPr>
              <a:t>Diagnostic Laboratory </a:t>
            </a:r>
            <a:r>
              <a:rPr lang="en-US" b="1" dirty="0" smtClean="0">
                <a:solidFill>
                  <a:srgbClr val="FF0000"/>
                </a:solidFill>
              </a:rPr>
              <a:t>Tests:</a:t>
            </a:r>
            <a:endParaRPr lang="ar-IQ" b="1" dirty="0">
              <a:solidFill>
                <a:srgbClr val="FF0000"/>
              </a:solidFill>
            </a:endParaRPr>
          </a:p>
        </p:txBody>
      </p:sp>
      <p:sp>
        <p:nvSpPr>
          <p:cNvPr id="79875" name="Content Placeholder 2"/>
          <p:cNvSpPr>
            <a:spLocks noGrp="1"/>
          </p:cNvSpPr>
          <p:nvPr>
            <p:ph idx="1"/>
          </p:nvPr>
        </p:nvSpPr>
        <p:spPr>
          <a:xfrm>
            <a:off x="1384300" y="1143000"/>
            <a:ext cx="9999663" cy="4800600"/>
          </a:xfrm>
        </p:spPr>
        <p:txBody>
          <a:bodyPr/>
          <a:lstStyle/>
          <a:p>
            <a:pPr>
              <a:lnSpc>
                <a:spcPct val="150000"/>
              </a:lnSpc>
            </a:pPr>
            <a:r>
              <a:rPr lang="en-US" sz="3600" b="1" smtClean="0">
                <a:solidFill>
                  <a:srgbClr val="00B050"/>
                </a:solidFill>
                <a:latin typeface="Times New Roman" panose="02020603050405020304" pitchFamily="18" charset="0"/>
                <a:cs typeface="Times New Roman" panose="02020603050405020304" pitchFamily="18" charset="0"/>
              </a:rPr>
              <a:t>A. SPECIMENS</a:t>
            </a:r>
            <a:endParaRPr lang="en-US" sz="3600" smtClean="0">
              <a:solidFill>
                <a:srgbClr val="00B050"/>
              </a:solidFill>
              <a:latin typeface="Times New Roman" panose="02020603050405020304" pitchFamily="18" charset="0"/>
              <a:cs typeface="Times New Roman" panose="02020603050405020304" pitchFamily="18" charset="0"/>
            </a:endParaRPr>
          </a:p>
          <a:p>
            <a:r>
              <a:rPr lang="en-US" sz="4400" smtClean="0">
                <a:solidFill>
                  <a:srgbClr val="333333"/>
                </a:solidFill>
                <a:latin typeface="Times New Roman" panose="02020603050405020304" pitchFamily="18" charset="0"/>
                <a:cs typeface="Times New Roman" panose="02020603050405020304" pitchFamily="18" charset="0"/>
              </a:rPr>
              <a:t>Blood </a:t>
            </a:r>
          </a:p>
          <a:p>
            <a:r>
              <a:rPr lang="en-US" sz="4400" smtClean="0">
                <a:solidFill>
                  <a:srgbClr val="333333"/>
                </a:solidFill>
                <a:latin typeface="Times New Roman" panose="02020603050405020304" pitchFamily="18" charset="0"/>
                <a:cs typeface="Times New Roman" panose="02020603050405020304" pitchFamily="18" charset="0"/>
              </a:rPr>
              <a:t>Bone marrow </a:t>
            </a:r>
          </a:p>
          <a:p>
            <a:r>
              <a:rPr lang="en-US" sz="4400" smtClean="0">
                <a:solidFill>
                  <a:srgbClr val="333333"/>
                </a:solidFill>
                <a:latin typeface="Times New Roman" panose="02020603050405020304" pitchFamily="18" charset="0"/>
                <a:cs typeface="Times New Roman" panose="02020603050405020304" pitchFamily="18" charset="0"/>
              </a:rPr>
              <a:t>Stool </a:t>
            </a:r>
            <a:endParaRPr lang="ar-IQ" sz="4400" smtClean="0"/>
          </a:p>
        </p:txBody>
      </p:sp>
    </p:spTree>
  </p:cSld>
  <p:clrMapOvr>
    <a:masterClrMapping/>
  </p:clrMapOvr>
  <p:transition spd="slow">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a:solidFill>
                  <a:schemeClr val="accent3">
                    <a:lumMod val="75000"/>
                  </a:schemeClr>
                </a:solidFill>
                <a:effectLst>
                  <a:outerShdw blurRad="38100" dist="38100" dir="2700000" algn="tl">
                    <a:srgbClr val="000000">
                      <a:alpha val="43137"/>
                    </a:srgbClr>
                  </a:outerShdw>
                </a:effectLst>
                <a:latin typeface="Calibri" pitchFamily="34" charset="0"/>
                <a:cs typeface="Times New Roman" pitchFamily="18" charset="0"/>
              </a:rPr>
              <a:t>Laboratory diagnosis</a:t>
            </a: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None/>
              <a:defRPr/>
            </a:pPr>
            <a:r>
              <a:rPr lang="en-GB" b="1" dirty="0" smtClean="0">
                <a:solidFill>
                  <a:schemeClr val="accent6">
                    <a:lumMod val="75000"/>
                  </a:schemeClr>
                </a:solidFill>
                <a:effectLst>
                  <a:outerShdw blurRad="38100" dist="38100" dir="2700000" algn="tl">
                    <a:srgbClr val="000000">
                      <a:alpha val="43137"/>
                    </a:srgbClr>
                  </a:outerShdw>
                </a:effectLst>
              </a:rPr>
              <a:t>Staining:</a:t>
            </a:r>
          </a:p>
          <a:p>
            <a:pPr marL="438912" indent="-320040" fontAlgn="auto">
              <a:spcBef>
                <a:spcPts val="0"/>
              </a:spcBef>
              <a:spcAft>
                <a:spcPts val="0"/>
              </a:spcAft>
              <a:buFont typeface="Wingdings 2"/>
              <a:buNone/>
              <a:defRPr/>
            </a:pPr>
            <a:r>
              <a:rPr lang="en-GB" dirty="0" smtClean="0"/>
              <a:t>By Grams stain         short bacilli or coccobacilli.</a:t>
            </a:r>
            <a:endParaRPr lang="en-US" dirty="0"/>
          </a:p>
        </p:txBody>
      </p:sp>
      <p:pic>
        <p:nvPicPr>
          <p:cNvPr id="809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3000375"/>
            <a:ext cx="2643188" cy="35718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3000375"/>
            <a:ext cx="3048000" cy="35718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6" descr="salmonell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000375"/>
            <a:ext cx="2971800" cy="35718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ight Arrow 6"/>
          <p:cNvSpPr/>
          <p:nvPr/>
        </p:nvSpPr>
        <p:spPr>
          <a:xfrm>
            <a:off x="3262313" y="2597150"/>
            <a:ext cx="571500" cy="7143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115888"/>
            <a:ext cx="10858500" cy="1223963"/>
          </a:xfrm>
        </p:spPr>
        <p:txBody>
          <a:bodyPr>
            <a:noAutofit/>
          </a:bodyPr>
          <a:lstStyle/>
          <a:p>
            <a:pPr>
              <a:lnSpc>
                <a:spcPct val="150000"/>
              </a:lnSpc>
              <a:spcAft>
                <a:spcPts val="0"/>
              </a:spcAft>
              <a:defRPr/>
            </a:pPr>
            <a:r>
              <a:rPr lang="en-US" sz="2800" b="1" dirty="0">
                <a:solidFill>
                  <a:srgbClr val="00B050"/>
                </a:solidFill>
                <a:effectLst/>
                <a:latin typeface="Times New Roman" panose="02020603050405020304" pitchFamily="18" charset="0"/>
                <a:ea typeface="Times New Roman" panose="02020603050405020304" pitchFamily="18" charset="0"/>
              </a:rPr>
              <a:t>B. BACTERIOLOGIC METHODS FOR ISOLATION OF </a:t>
            </a:r>
            <a:r>
              <a:rPr lang="en-US" sz="2800" b="1" dirty="0" smtClean="0">
                <a:solidFill>
                  <a:srgbClr val="00B050"/>
                </a:solidFill>
                <a:effectLst/>
                <a:latin typeface="Times New Roman" panose="02020603050405020304" pitchFamily="18" charset="0"/>
                <a:ea typeface="Times New Roman" panose="02020603050405020304" pitchFamily="18" charset="0"/>
              </a:rPr>
              <a:t>SALMONELLAE</a:t>
            </a:r>
            <a:endParaRPr lang="ar-IQ" sz="2800" dirty="0">
              <a:solidFill>
                <a:srgbClr val="00B050"/>
              </a:solidFill>
            </a:endParaRPr>
          </a:p>
        </p:txBody>
      </p:sp>
      <p:sp>
        <p:nvSpPr>
          <p:cNvPr id="81923" name="Content Placeholder 2"/>
          <p:cNvSpPr>
            <a:spLocks noGrp="1"/>
          </p:cNvSpPr>
          <p:nvPr>
            <p:ph idx="1"/>
          </p:nvPr>
        </p:nvSpPr>
        <p:spPr>
          <a:xfrm>
            <a:off x="1217613" y="876300"/>
            <a:ext cx="10858500" cy="5634038"/>
          </a:xfrm>
        </p:spPr>
        <p:txBody>
          <a:bodyPr/>
          <a:lstStyle/>
          <a:p>
            <a:pPr algn="just">
              <a:lnSpc>
                <a:spcPct val="150000"/>
              </a:lnSpc>
            </a:pPr>
            <a:r>
              <a:rPr lang="en-US" sz="2800" smtClean="0">
                <a:solidFill>
                  <a:srgbClr val="333333"/>
                </a:solidFill>
                <a:latin typeface="Times New Roman" panose="02020603050405020304" pitchFamily="18" charset="0"/>
                <a:cs typeface="Times New Roman" panose="02020603050405020304" pitchFamily="18" charset="0"/>
              </a:rPr>
              <a:t>1. </a:t>
            </a:r>
            <a:r>
              <a:rPr lang="en-US" sz="2800" b="1" smtClean="0">
                <a:solidFill>
                  <a:srgbClr val="333333"/>
                </a:solidFill>
                <a:latin typeface="Times New Roman" panose="02020603050405020304" pitchFamily="18" charset="0"/>
                <a:cs typeface="Times New Roman" panose="02020603050405020304" pitchFamily="18" charset="0"/>
              </a:rPr>
              <a:t>Differential medium cultures</a:t>
            </a:r>
            <a:r>
              <a:rPr lang="en-US" sz="2800" smtClean="0">
                <a:solidFill>
                  <a:srgbClr val="333333"/>
                </a:solidFill>
                <a:latin typeface="Times New Roman" panose="02020603050405020304" pitchFamily="18" charset="0"/>
                <a:cs typeface="Times New Roman" panose="02020603050405020304" pitchFamily="18" charset="0"/>
              </a:rPr>
              <a:t>— EMB, MacConkey's, or deoxycholate medium permits rapid detection of lactose nonfermenters. Bismuth sulfite medium permits rapid detection of salmonellae which form black colonies because of H2S production. Many salmonellae produce H2S.</a:t>
            </a:r>
            <a:endParaRPr lang="en-US" sz="2800" smtClean="0">
              <a:latin typeface="Times New Roman" panose="02020603050405020304" pitchFamily="18" charset="0"/>
              <a:cs typeface="Times New Roman" panose="02020603050405020304" pitchFamily="18" charset="0"/>
            </a:endParaRPr>
          </a:p>
          <a:p>
            <a:pPr algn="just">
              <a:lnSpc>
                <a:spcPct val="150000"/>
              </a:lnSpc>
            </a:pPr>
            <a:r>
              <a:rPr lang="en-US" sz="2800" smtClean="0">
                <a:solidFill>
                  <a:srgbClr val="333333"/>
                </a:solidFill>
                <a:latin typeface="Times New Roman" panose="02020603050405020304" pitchFamily="18" charset="0"/>
                <a:cs typeface="Times New Roman" panose="02020603050405020304" pitchFamily="18" charset="0"/>
              </a:rPr>
              <a:t>2. </a:t>
            </a:r>
            <a:r>
              <a:rPr lang="en-US" sz="2800" b="1" smtClean="0">
                <a:solidFill>
                  <a:srgbClr val="333333"/>
                </a:solidFill>
                <a:latin typeface="Times New Roman" panose="02020603050405020304" pitchFamily="18" charset="0"/>
                <a:cs typeface="Times New Roman" panose="02020603050405020304" pitchFamily="18" charset="0"/>
              </a:rPr>
              <a:t>Selective medium cultures</a:t>
            </a:r>
            <a:r>
              <a:rPr lang="en-US" sz="2800" smtClean="0">
                <a:solidFill>
                  <a:srgbClr val="333333"/>
                </a:solidFill>
                <a:latin typeface="Times New Roman" panose="02020603050405020304" pitchFamily="18" charset="0"/>
                <a:cs typeface="Times New Roman" panose="02020603050405020304" pitchFamily="18" charset="0"/>
              </a:rPr>
              <a:t>— The specimen is plated on salmonella-shigella (SS) agar, Hektoen enteric agar, XLD, or deoxycholate-citrate agar, which favor growth of salmonellae and shigellae over other Enterobacteriaceae.</a:t>
            </a:r>
            <a:endParaRPr lang="en-US" sz="2800" smtClean="0">
              <a:latin typeface="Times New Roman" panose="02020603050405020304" pitchFamily="18" charset="0"/>
              <a:cs typeface="Times New Roman" panose="02020603050405020304" pitchFamily="18" charset="0"/>
            </a:endParaRPr>
          </a:p>
        </p:txBody>
      </p:sp>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dirty="0">
                <a:solidFill>
                  <a:schemeClr val="accent3">
                    <a:lumMod val="75000"/>
                  </a:schemeClr>
                </a:solidFill>
                <a:effectLst>
                  <a:outerShdw blurRad="38100" dist="38100" dir="2700000" algn="tl">
                    <a:srgbClr val="000000">
                      <a:alpha val="43137"/>
                    </a:srgbClr>
                  </a:outerShdw>
                </a:effectLst>
                <a:latin typeface="Calibri" pitchFamily="34" charset="0"/>
                <a:cs typeface="Times New Roman" pitchFamily="18" charset="0"/>
              </a:rPr>
              <a:t>Laboratory diagnosis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None/>
              <a:defRPr/>
            </a:pPr>
            <a:r>
              <a:rPr lang="en-GB" b="1" dirty="0" smtClean="0">
                <a:solidFill>
                  <a:schemeClr val="accent6">
                    <a:lumMod val="75000"/>
                  </a:schemeClr>
                </a:solidFill>
                <a:effectLst>
                  <a:outerShdw blurRad="38100" dist="38100" dir="2700000" algn="tl">
                    <a:srgbClr val="000000">
                      <a:alpha val="43137"/>
                    </a:srgbClr>
                  </a:outerShdw>
                </a:effectLst>
              </a:rPr>
              <a:t>Culture</a:t>
            </a:r>
            <a:r>
              <a:rPr lang="en-GB" dirty="0" smtClean="0">
                <a:solidFill>
                  <a:schemeClr val="accent6">
                    <a:lumMod val="75000"/>
                  </a:schemeClr>
                </a:solidFill>
              </a:rPr>
              <a:t> : </a:t>
            </a:r>
            <a:r>
              <a:rPr lang="en-GB" sz="2000" b="1" dirty="0">
                <a:solidFill>
                  <a:schemeClr val="accent6">
                    <a:lumMod val="75000"/>
                  </a:schemeClr>
                </a:solidFill>
                <a:effectLst>
                  <a:outerShdw blurRad="38100" dist="38100" dir="2700000" algn="tl">
                    <a:srgbClr val="000000">
                      <a:alpha val="43137"/>
                    </a:srgbClr>
                  </a:outerShdw>
                </a:effectLst>
              </a:rPr>
              <a:t>at 37C for 24-48h. On differential &amp; selective media.</a:t>
            </a:r>
            <a:endParaRPr lang="en-GB" b="1" dirty="0" smtClean="0">
              <a:solidFill>
                <a:schemeClr val="accent6">
                  <a:lumMod val="75000"/>
                </a:schemeClr>
              </a:solidFill>
              <a:effectLst>
                <a:outerShdw blurRad="38100" dist="38100" dir="2700000" algn="tl">
                  <a:srgbClr val="000000">
                    <a:alpha val="43137"/>
                  </a:srgbClr>
                </a:outerShdw>
              </a:effectLst>
            </a:endParaRPr>
          </a:p>
          <a:p>
            <a:pPr marL="438912" indent="-320040" algn="ctr" fontAlgn="auto">
              <a:spcBef>
                <a:spcPts val="0"/>
              </a:spcBef>
              <a:spcAft>
                <a:spcPts val="0"/>
              </a:spcAft>
              <a:buFont typeface="Wingdings 2"/>
              <a:buNone/>
              <a:defRPr/>
            </a:pPr>
            <a:r>
              <a:rPr lang="en-GB" sz="2800" dirty="0">
                <a:solidFill>
                  <a:srgbClr val="0070C0"/>
                </a:solidFill>
              </a:rPr>
              <a:t>MacConkey's agar              non-lactose fermentor</a:t>
            </a:r>
            <a:r>
              <a:rPr lang="en-GB" dirty="0" smtClean="0">
                <a:solidFill>
                  <a:srgbClr val="0070C0"/>
                </a:solidFill>
              </a:rPr>
              <a:t>.</a:t>
            </a:r>
            <a:endParaRPr lang="en-US" dirty="0">
              <a:solidFill>
                <a:srgbClr val="0070C0"/>
              </a:solidFill>
            </a:endParaRPr>
          </a:p>
        </p:txBody>
      </p:sp>
      <p:sp>
        <p:nvSpPr>
          <p:cNvPr id="4" name="Right Arrow 3"/>
          <p:cNvSpPr/>
          <p:nvPr/>
        </p:nvSpPr>
        <p:spPr>
          <a:xfrm>
            <a:off x="5381625" y="2643188"/>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5" name="Picture 2" descr="E:\البحث وكل مايخص الدراسة\microbiology lab\photo\E. coli and Proteus on selective_differential media - MacConkeys.jpg"/>
          <p:cNvPicPr>
            <a:picLocks noChangeAspect="1" noChangeArrowheads="1"/>
          </p:cNvPicPr>
          <p:nvPr/>
        </p:nvPicPr>
        <p:blipFill>
          <a:blip r:embed="rId2"/>
          <a:srcRect/>
          <a:stretch>
            <a:fillRect/>
          </a:stretch>
        </p:blipFill>
        <p:spPr bwMode="auto">
          <a:xfrm>
            <a:off x="3810000" y="3214688"/>
            <a:ext cx="4343400" cy="3424237"/>
          </a:xfrm>
          <a:prstGeom prst="rect">
            <a:avLst/>
          </a:prstGeom>
          <a:noFill/>
          <a:ln w="76200">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a:solidFill>
                  <a:schemeClr val="accent3">
                    <a:lumMod val="75000"/>
                  </a:schemeClr>
                </a:solidFill>
                <a:effectLst>
                  <a:outerShdw blurRad="38100" dist="38100" dir="2700000" algn="tl">
                    <a:srgbClr val="000000">
                      <a:alpha val="43137"/>
                    </a:srgbClr>
                  </a:outerShdw>
                </a:effectLst>
                <a:latin typeface="Calibri" pitchFamily="34" charset="0"/>
                <a:cs typeface="Times New Roman" pitchFamily="18" charset="0"/>
              </a:rPr>
              <a:t>Laboratory diagnosis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en-GB" b="1" dirty="0" smtClean="0">
                <a:solidFill>
                  <a:srgbClr val="00B0F0"/>
                </a:solidFill>
                <a:effectLst>
                  <a:outerShdw blurRad="38100" dist="38100" dir="2700000" algn="tl">
                    <a:srgbClr val="000000">
                      <a:alpha val="43137"/>
                    </a:srgbClr>
                  </a:outerShdw>
                </a:effectLst>
              </a:rPr>
              <a:t>Hektoen enteric (HE) agar.</a:t>
            </a:r>
            <a:endParaRPr lang="en-US" b="1" dirty="0">
              <a:solidFill>
                <a:srgbClr val="00B0F0"/>
              </a:solidFill>
              <a:effectLst>
                <a:outerShdw blurRad="38100" dist="38100" dir="2700000" algn="tl">
                  <a:srgbClr val="000000">
                    <a:alpha val="43137"/>
                  </a:srgbClr>
                </a:outerShdw>
              </a:effectLst>
            </a:endParaRPr>
          </a:p>
        </p:txBody>
      </p:sp>
      <p:pic>
        <p:nvPicPr>
          <p:cNvPr id="839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2852738"/>
            <a:ext cx="4338637"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24688" y="4071938"/>
            <a:ext cx="3643312" cy="708025"/>
          </a:xfrm>
          <a:prstGeom prst="rect">
            <a:avLst/>
          </a:prstGeom>
        </p:spPr>
        <p:txBody>
          <a:bodyPr>
            <a:spAutoFit/>
          </a:bodyPr>
          <a:lstStyle/>
          <a:p>
            <a:pPr algn="ctr" eaLnBrk="1" fontAlgn="auto" hangingPunct="1">
              <a:spcBef>
                <a:spcPts val="0"/>
              </a:spcBef>
              <a:spcAft>
                <a:spcPts val="0"/>
              </a:spcAft>
              <a:defRPr/>
            </a:pPr>
            <a:r>
              <a:rPr lang="en-US" sz="2000" b="1" i="1" dirty="0">
                <a:solidFill>
                  <a:srgbClr val="660033"/>
                </a:solidFill>
                <a:effectLst>
                  <a:outerShdw blurRad="38100" dist="38100" dir="2700000" algn="tl">
                    <a:srgbClr val="000000"/>
                  </a:outerShdw>
                </a:effectLst>
                <a:latin typeface="Times New Roman" pitchFamily="18" charset="0"/>
                <a:ea typeface="DotumChe" pitchFamily="49" charset="-127"/>
              </a:rPr>
              <a:t>Salmonella spp. </a:t>
            </a:r>
            <a:r>
              <a:rPr lang="en-US" sz="2000" b="1" dirty="0">
                <a:solidFill>
                  <a:srgbClr val="660033"/>
                </a:solidFill>
                <a:effectLst>
                  <a:outerShdw blurRad="38100" dist="38100" dir="2700000" algn="tl">
                    <a:srgbClr val="000000"/>
                  </a:outerShdw>
                </a:effectLst>
                <a:latin typeface="Times New Roman" pitchFamily="18" charset="0"/>
                <a:ea typeface="DotumChe" pitchFamily="49" charset="-127"/>
              </a:rPr>
              <a:t>on HE</a:t>
            </a:r>
          </a:p>
          <a:p>
            <a:pPr algn="ctr" eaLnBrk="1" fontAlgn="auto" hangingPunct="1">
              <a:spcBef>
                <a:spcPts val="0"/>
              </a:spcBef>
              <a:spcAft>
                <a:spcPts val="0"/>
              </a:spcAft>
              <a:defRPr/>
            </a:pPr>
            <a:r>
              <a:rPr lang="en-US" sz="2000" b="1" dirty="0">
                <a:solidFill>
                  <a:srgbClr val="660033"/>
                </a:solidFill>
                <a:effectLst>
                  <a:outerShdw blurRad="38100" dist="38100" dir="2700000" algn="tl">
                    <a:srgbClr val="000000"/>
                  </a:outerShdw>
                </a:effectLst>
                <a:latin typeface="Times New Roman" pitchFamily="18" charset="0"/>
                <a:ea typeface="DotumChe" pitchFamily="49" charset="-127"/>
              </a:rPr>
              <a:t>(</a:t>
            </a:r>
            <a:r>
              <a:rPr lang="en-US" sz="2000" b="1" dirty="0">
                <a:solidFill>
                  <a:prstClr val="black"/>
                </a:solidFill>
                <a:effectLst>
                  <a:outerShdw blurRad="38100" dist="38100" dir="2700000" algn="tl">
                    <a:srgbClr val="000000"/>
                  </a:outerShdw>
                </a:effectLst>
                <a:latin typeface="Times New Roman" pitchFamily="18" charset="0"/>
                <a:ea typeface="DotumChe" pitchFamily="49" charset="-127"/>
              </a:rPr>
              <a:t>black precipitate</a:t>
            </a:r>
            <a:r>
              <a:rPr lang="en-US" sz="2000" b="1" dirty="0">
                <a:solidFill>
                  <a:srgbClr val="660033"/>
                </a:solidFill>
                <a:effectLst>
                  <a:outerShdw blurRad="38100" dist="38100" dir="2700000" algn="tl">
                    <a:srgbClr val="000000"/>
                  </a:outerShdw>
                </a:effectLst>
                <a:latin typeface="Times New Roman" pitchFamily="18" charset="0"/>
                <a:ea typeface="DotumChe" pitchFamily="49" charset="-127"/>
              </a:rPr>
              <a:t>)</a:t>
            </a:r>
            <a:endParaRPr lang="en-US" sz="2000" b="1" dirty="0">
              <a:solidFill>
                <a:srgbClr val="660033"/>
              </a:solidFill>
              <a:effectLst>
                <a:outerShdw blurRad="38100" dist="38100" dir="2700000" algn="tl">
                  <a:srgbClr val="000000"/>
                </a:outerShdw>
              </a:effectLst>
              <a:latin typeface="Times New Roman" pitchFamily="18" charset="0"/>
              <a:ea typeface="DotumChe" pitchFamily="49" charset="-127"/>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3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6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34</TotalTime>
  <Words>926</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21</vt:i4>
      </vt:variant>
    </vt:vector>
  </HeadingPairs>
  <TitlesOfParts>
    <vt:vector size="42" baseType="lpstr">
      <vt:lpstr>Calibri</vt:lpstr>
      <vt:lpstr>Arial</vt:lpstr>
      <vt:lpstr>Calibri Light</vt:lpstr>
      <vt:lpstr>Times New Roman</vt:lpstr>
      <vt:lpstr>Gill Sans MT</vt:lpstr>
      <vt:lpstr>Wingdings 2</vt:lpstr>
      <vt:lpstr>Verdana</vt:lpstr>
      <vt:lpstr>Majalla UI</vt:lpstr>
      <vt:lpstr>Corbel</vt:lpstr>
      <vt:lpstr>Tahoma</vt:lpstr>
      <vt:lpstr>Wingdings</vt:lpstr>
      <vt:lpstr>Wingdings 3</vt:lpstr>
      <vt:lpstr>Britannic Bold</vt:lpstr>
      <vt:lpstr>DotumChe</vt:lpstr>
      <vt:lpstr>Office Theme</vt:lpstr>
      <vt:lpstr>انقلاب</vt:lpstr>
      <vt:lpstr>Module</vt:lpstr>
      <vt:lpstr>1_Module</vt:lpstr>
      <vt:lpstr>2_Module</vt:lpstr>
      <vt:lpstr>3_Module</vt:lpstr>
      <vt:lpstr>6_Module</vt:lpstr>
      <vt:lpstr>PowerPoint Presentation</vt:lpstr>
      <vt:lpstr>PowerPoint Presentation</vt:lpstr>
      <vt:lpstr>PowerPoint Presentation</vt:lpstr>
      <vt:lpstr>Genus: Salmonella</vt:lpstr>
      <vt:lpstr>Diagnostic Laboratory Tests:</vt:lpstr>
      <vt:lpstr>Laboratory diagnosis</vt:lpstr>
      <vt:lpstr>B. BACTERIOLOGIC METHODS FOR ISOLATION OF SALMONELLAE</vt:lpstr>
      <vt:lpstr>Laboratory diagnosis</vt:lpstr>
      <vt:lpstr>Laboratory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Laboratory diagnosis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Fadil</dc:creator>
  <cp:lastModifiedBy>DR.Ahmed Saker 2O14</cp:lastModifiedBy>
  <cp:revision>6</cp:revision>
  <dcterms:created xsi:type="dcterms:W3CDTF">2015-03-21T18:05:05Z</dcterms:created>
  <dcterms:modified xsi:type="dcterms:W3CDTF">2019-04-11T14:31:01Z</dcterms:modified>
</cp:coreProperties>
</file>