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60" r:id="rId8"/>
    <p:sldId id="259" r:id="rId9"/>
    <p:sldId id="266" r:id="rId10"/>
    <p:sldId id="261" r:id="rId11"/>
    <p:sldId id="262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5FBF-E769-45EC-8B4F-3435684DEFF8}" type="datetimeFigureOut">
              <a:rPr lang="ar-IQ" smtClean="0"/>
              <a:t>21/07/1440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8DE-8814-4E3B-A055-269CA45605F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7546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5FBF-E769-45EC-8B4F-3435684DEFF8}" type="datetimeFigureOut">
              <a:rPr lang="ar-IQ" smtClean="0"/>
              <a:t>21/07/1440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8DE-8814-4E3B-A055-269CA45605F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9089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5FBF-E769-45EC-8B4F-3435684DEFF8}" type="datetimeFigureOut">
              <a:rPr lang="ar-IQ" smtClean="0"/>
              <a:t>21/07/1440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8DE-8814-4E3B-A055-269CA45605F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1373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5FBF-E769-45EC-8B4F-3435684DEFF8}" type="datetimeFigureOut">
              <a:rPr lang="ar-IQ" smtClean="0"/>
              <a:t>21/07/1440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8DE-8814-4E3B-A055-269CA45605F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7399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5FBF-E769-45EC-8B4F-3435684DEFF8}" type="datetimeFigureOut">
              <a:rPr lang="ar-IQ" smtClean="0"/>
              <a:t>21/07/1440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8DE-8814-4E3B-A055-269CA45605F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557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5FBF-E769-45EC-8B4F-3435684DEFF8}" type="datetimeFigureOut">
              <a:rPr lang="ar-IQ" smtClean="0"/>
              <a:t>21/07/1440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8DE-8814-4E3B-A055-269CA45605F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742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5FBF-E769-45EC-8B4F-3435684DEFF8}" type="datetimeFigureOut">
              <a:rPr lang="ar-IQ" smtClean="0"/>
              <a:t>21/07/1440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8DE-8814-4E3B-A055-269CA45605F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3955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5FBF-E769-45EC-8B4F-3435684DEFF8}" type="datetimeFigureOut">
              <a:rPr lang="ar-IQ" smtClean="0"/>
              <a:t>21/07/1440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8DE-8814-4E3B-A055-269CA45605F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4399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5FBF-E769-45EC-8B4F-3435684DEFF8}" type="datetimeFigureOut">
              <a:rPr lang="ar-IQ" smtClean="0"/>
              <a:t>21/07/1440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8DE-8814-4E3B-A055-269CA45605F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895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5FBF-E769-45EC-8B4F-3435684DEFF8}" type="datetimeFigureOut">
              <a:rPr lang="ar-IQ" smtClean="0"/>
              <a:t>21/07/1440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8DE-8814-4E3B-A055-269CA45605F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5559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5FBF-E769-45EC-8B4F-3435684DEFF8}" type="datetimeFigureOut">
              <a:rPr lang="ar-IQ" smtClean="0"/>
              <a:t>21/07/1440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8DE-8814-4E3B-A055-269CA45605F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9808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65FBF-E769-45EC-8B4F-3435684DEFF8}" type="datetimeFigureOut">
              <a:rPr lang="ar-IQ" smtClean="0"/>
              <a:t>21/07/1440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3F8DE-8814-4E3B-A055-269CA45605F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8522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Popliteal fossa and superficial veins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144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" descr="pop foss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66675"/>
            <a:ext cx="8461375" cy="6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0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 descr="pop fossa cada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r="5426"/>
          <a:stretch>
            <a:fillRect/>
          </a:stretch>
        </p:blipFill>
        <p:spPr bwMode="auto">
          <a:xfrm>
            <a:off x="2212975" y="768350"/>
            <a:ext cx="4887913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5"/>
          <p:cNvSpPr>
            <a:spLocks noChangeArrowheads="1"/>
          </p:cNvSpPr>
          <p:nvPr/>
        </p:nvSpPr>
        <p:spPr bwMode="auto">
          <a:xfrm>
            <a:off x="2120900" y="0"/>
            <a:ext cx="47799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Right Popliteal Fossa</a:t>
            </a:r>
          </a:p>
        </p:txBody>
      </p:sp>
      <p:sp>
        <p:nvSpPr>
          <p:cNvPr id="100356" name="Rectangle 6"/>
          <p:cNvSpPr>
            <a:spLocks noChangeArrowheads="1"/>
          </p:cNvSpPr>
          <p:nvPr/>
        </p:nvSpPr>
        <p:spPr bwMode="auto">
          <a:xfrm>
            <a:off x="431800" y="1355725"/>
            <a:ext cx="2063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Popliteal artery</a:t>
            </a:r>
          </a:p>
        </p:txBody>
      </p:sp>
      <p:sp>
        <p:nvSpPr>
          <p:cNvPr id="100357" name="Rectangle 7"/>
          <p:cNvSpPr>
            <a:spLocks noChangeArrowheads="1"/>
          </p:cNvSpPr>
          <p:nvPr/>
        </p:nvSpPr>
        <p:spPr bwMode="auto">
          <a:xfrm>
            <a:off x="252413" y="1651000"/>
            <a:ext cx="2063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Semimembranosus</a:t>
            </a:r>
          </a:p>
        </p:txBody>
      </p:sp>
      <p:sp>
        <p:nvSpPr>
          <p:cNvPr id="100358" name="Rectangle 8"/>
          <p:cNvSpPr>
            <a:spLocks noChangeArrowheads="1"/>
          </p:cNvSpPr>
          <p:nvPr/>
        </p:nvSpPr>
        <p:spPr bwMode="auto">
          <a:xfrm>
            <a:off x="525463" y="2128838"/>
            <a:ext cx="20637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Popliteal vein</a:t>
            </a:r>
          </a:p>
        </p:txBody>
      </p:sp>
      <p:sp>
        <p:nvSpPr>
          <p:cNvPr id="100359" name="Rectangle 9"/>
          <p:cNvSpPr>
            <a:spLocks noChangeArrowheads="1"/>
          </p:cNvSpPr>
          <p:nvPr/>
        </p:nvSpPr>
        <p:spPr bwMode="auto">
          <a:xfrm>
            <a:off x="609600" y="2727325"/>
            <a:ext cx="2063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Tibial nerve</a:t>
            </a:r>
          </a:p>
        </p:txBody>
      </p:sp>
      <p:sp>
        <p:nvSpPr>
          <p:cNvPr id="100360" name="Rectangle 10"/>
          <p:cNvSpPr>
            <a:spLocks noChangeArrowheads="1"/>
          </p:cNvSpPr>
          <p:nvPr/>
        </p:nvSpPr>
        <p:spPr bwMode="auto">
          <a:xfrm>
            <a:off x="12700" y="3411538"/>
            <a:ext cx="23018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Small saphenous vein</a:t>
            </a:r>
          </a:p>
        </p:txBody>
      </p:sp>
      <p:sp>
        <p:nvSpPr>
          <p:cNvPr id="100361" name="Rectangle 11"/>
          <p:cNvSpPr>
            <a:spLocks noChangeArrowheads="1"/>
          </p:cNvSpPr>
          <p:nvPr/>
        </p:nvSpPr>
        <p:spPr bwMode="auto">
          <a:xfrm>
            <a:off x="422275" y="4141788"/>
            <a:ext cx="20637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Gastrocnemius</a:t>
            </a:r>
            <a:br>
              <a:rPr lang="en-US" altLang="en-US" sz="1600">
                <a:solidFill>
                  <a:schemeClr val="tx2"/>
                </a:solidFill>
              </a:rPr>
            </a:br>
            <a:r>
              <a:rPr lang="en-US" altLang="en-US" sz="1600" i="1">
                <a:solidFill>
                  <a:schemeClr val="tx2"/>
                </a:solidFill>
              </a:rPr>
              <a:t>(medial head)</a:t>
            </a:r>
          </a:p>
        </p:txBody>
      </p:sp>
      <p:sp>
        <p:nvSpPr>
          <p:cNvPr id="100362" name="Rectangle 12"/>
          <p:cNvSpPr>
            <a:spLocks noChangeArrowheads="1"/>
          </p:cNvSpPr>
          <p:nvPr/>
        </p:nvSpPr>
        <p:spPr bwMode="auto">
          <a:xfrm>
            <a:off x="595313" y="4668838"/>
            <a:ext cx="20637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Sural nerve</a:t>
            </a:r>
            <a:endParaRPr lang="en-US" altLang="en-US" sz="1600" i="1">
              <a:solidFill>
                <a:schemeClr val="tx2"/>
              </a:solidFill>
            </a:endParaRPr>
          </a:p>
        </p:txBody>
      </p:sp>
      <p:sp>
        <p:nvSpPr>
          <p:cNvPr id="100363" name="Rectangle 13"/>
          <p:cNvSpPr>
            <a:spLocks noChangeArrowheads="1"/>
          </p:cNvSpPr>
          <p:nvPr/>
        </p:nvSpPr>
        <p:spPr bwMode="auto">
          <a:xfrm>
            <a:off x="6807200" y="4716463"/>
            <a:ext cx="24638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Peroneal </a:t>
            </a:r>
            <a:br>
              <a:rPr lang="en-US" altLang="en-US" sz="1600">
                <a:solidFill>
                  <a:schemeClr val="tx2"/>
                </a:solidFill>
              </a:rPr>
            </a:br>
            <a:r>
              <a:rPr lang="en-US" altLang="en-US" sz="1600">
                <a:solidFill>
                  <a:schemeClr val="tx2"/>
                </a:solidFill>
              </a:rPr>
              <a:t>communicating nerve</a:t>
            </a:r>
            <a:endParaRPr lang="en-US" altLang="en-US" sz="1600" i="1">
              <a:solidFill>
                <a:schemeClr val="tx2"/>
              </a:solidFill>
            </a:endParaRPr>
          </a:p>
        </p:txBody>
      </p:sp>
      <p:sp>
        <p:nvSpPr>
          <p:cNvPr id="100364" name="Rectangle 14"/>
          <p:cNvSpPr>
            <a:spLocks noChangeArrowheads="1"/>
          </p:cNvSpPr>
          <p:nvPr/>
        </p:nvSpPr>
        <p:spPr bwMode="auto">
          <a:xfrm>
            <a:off x="6959600" y="3995738"/>
            <a:ext cx="2184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Lateral cutaneous nerve of the calf</a:t>
            </a:r>
            <a:endParaRPr lang="en-US" altLang="en-US" sz="1600" i="1">
              <a:solidFill>
                <a:schemeClr val="tx2"/>
              </a:solidFill>
            </a:endParaRPr>
          </a:p>
        </p:txBody>
      </p:sp>
      <p:sp>
        <p:nvSpPr>
          <p:cNvPr id="100365" name="Rectangle 15"/>
          <p:cNvSpPr>
            <a:spLocks noChangeArrowheads="1"/>
          </p:cNvSpPr>
          <p:nvPr/>
        </p:nvSpPr>
        <p:spPr bwMode="auto">
          <a:xfrm>
            <a:off x="6894513" y="2149475"/>
            <a:ext cx="22113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Common peroneal nerve</a:t>
            </a:r>
            <a:endParaRPr lang="en-US" altLang="en-US" sz="1600" i="1">
              <a:solidFill>
                <a:schemeClr val="tx2"/>
              </a:solidFill>
            </a:endParaRPr>
          </a:p>
        </p:txBody>
      </p:sp>
      <p:sp>
        <p:nvSpPr>
          <p:cNvPr id="100366" name="Rectangle 16"/>
          <p:cNvSpPr>
            <a:spLocks noChangeArrowheads="1"/>
          </p:cNvSpPr>
          <p:nvPr/>
        </p:nvSpPr>
        <p:spPr bwMode="auto">
          <a:xfrm>
            <a:off x="161925" y="5888038"/>
            <a:ext cx="24638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MEDIAL</a:t>
            </a:r>
            <a:endParaRPr lang="en-US" altLang="en-US" i="1">
              <a:solidFill>
                <a:schemeClr val="tx2"/>
              </a:solidFill>
            </a:endParaRPr>
          </a:p>
        </p:txBody>
      </p:sp>
      <p:sp>
        <p:nvSpPr>
          <p:cNvPr id="100367" name="Rectangle 17"/>
          <p:cNvSpPr>
            <a:spLocks noChangeArrowheads="1"/>
          </p:cNvSpPr>
          <p:nvPr/>
        </p:nvSpPr>
        <p:spPr bwMode="auto">
          <a:xfrm>
            <a:off x="6370638" y="5934075"/>
            <a:ext cx="2463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LATERAL</a:t>
            </a:r>
            <a:endParaRPr lang="en-US" altLang="en-US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Venous drainage </a:t>
            </a:r>
            <a:endParaRPr lang="ar-IQ" dirty="0"/>
          </a:p>
        </p:txBody>
      </p:sp>
      <p:pic>
        <p:nvPicPr>
          <p:cNvPr id="6146" name="Picture 2" descr="C:\Users\HP\Desktop\1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8092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3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Stagnation – varicose vein </a:t>
            </a:r>
            <a:endParaRPr lang="ar-IQ" dirty="0"/>
          </a:p>
        </p:txBody>
      </p:sp>
      <p:pic>
        <p:nvPicPr>
          <p:cNvPr id="7170" name="Picture 2" descr="C:\Users\HP\Desktop\5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768752" cy="41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1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2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80648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4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3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7"/>
            <a:ext cx="567665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0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4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3"/>
            <a:ext cx="799288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9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ChangeArrowheads="1"/>
          </p:cNvSpPr>
          <p:nvPr/>
        </p:nvSpPr>
        <p:spPr bwMode="auto">
          <a:xfrm>
            <a:off x="79375" y="-38100"/>
            <a:ext cx="4779963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The Right Popliteal fossa</a:t>
            </a:r>
          </a:p>
        </p:txBody>
      </p:sp>
      <p:pic>
        <p:nvPicPr>
          <p:cNvPr id="95235" name="Picture 6" descr="po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980728"/>
            <a:ext cx="909955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58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Boundaries </a:t>
            </a:r>
            <a:endParaRPr lang="ar-IQ" dirty="0"/>
          </a:p>
        </p:txBody>
      </p:sp>
      <p:pic>
        <p:nvPicPr>
          <p:cNvPr id="1026" name="Picture 2" descr="C:\Users\HP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196752"/>
            <a:ext cx="913606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252538"/>
            <a:ext cx="6526213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7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 descr="pop foss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66675"/>
            <a:ext cx="8461375" cy="6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8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7"/>
            <a:ext cx="828092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0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back anastom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48"/>
          <a:stretch>
            <a:fillRect/>
          </a:stretch>
        </p:blipFill>
        <p:spPr bwMode="auto">
          <a:xfrm>
            <a:off x="0" y="365125"/>
            <a:ext cx="9144000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4373563" y="3233738"/>
            <a:ext cx="1630362" cy="344487"/>
          </a:xfrm>
          <a:prstGeom prst="rect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82326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P\Desktop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0"/>
            <a:ext cx="828092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4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44</Words>
  <Application>Microsoft Office PowerPoint</Application>
  <PresentationFormat>On-screen Show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Popliteal fossa and superficial veins </vt:lpstr>
      <vt:lpstr>PowerPoint Presentation</vt:lpstr>
      <vt:lpstr>Boundaries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Venous drainage </vt:lpstr>
      <vt:lpstr>Stagnation – varicose vein 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</cp:revision>
  <dcterms:created xsi:type="dcterms:W3CDTF">2019-03-26T21:12:21Z</dcterms:created>
  <dcterms:modified xsi:type="dcterms:W3CDTF">2019-03-27T21:03:16Z</dcterms:modified>
</cp:coreProperties>
</file>