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77" r:id="rId4"/>
    <p:sldId id="257" r:id="rId5"/>
    <p:sldId id="280" r:id="rId6"/>
    <p:sldId id="278" r:id="rId7"/>
    <p:sldId id="281" r:id="rId8"/>
    <p:sldId id="279" r:id="rId9"/>
    <p:sldId id="258" r:id="rId10"/>
    <p:sldId id="259" r:id="rId11"/>
    <p:sldId id="260" r:id="rId12"/>
    <p:sldId id="282" r:id="rId13"/>
    <p:sldId id="283"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84" r:id="rId30"/>
    <p:sldId id="2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3FA49B5-E293-427E-9BA6-867CE4226F24}" type="datetimeFigureOut">
              <a:rPr lang="en-US" smtClean="0"/>
              <a:pPr/>
              <a:t>3/23/2019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E52E103-7DAA-4085-A7A7-76C3977A86E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FA49B5-E293-427E-9BA6-867CE4226F24}"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E103-7DAA-4085-A7A7-76C3977A86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FA49B5-E293-427E-9BA6-867CE4226F24}"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E103-7DAA-4085-A7A7-76C3977A86E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3FA49B5-E293-427E-9BA6-867CE4226F24}" type="datetimeFigureOut">
              <a:rPr lang="en-US" smtClean="0"/>
              <a:pPr/>
              <a:t>3/23/2019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E52E103-7DAA-4085-A7A7-76C3977A86E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3FA49B5-E293-427E-9BA6-867CE4226F24}" type="datetimeFigureOut">
              <a:rPr lang="en-US" smtClean="0"/>
              <a:pPr/>
              <a:t>3/23/2019</a:t>
            </a:fld>
            <a:endParaRPr lang="en-US"/>
          </a:p>
        </p:txBody>
      </p:sp>
      <p:sp>
        <p:nvSpPr>
          <p:cNvPr id="9" name="Slide Number Placeholder 8"/>
          <p:cNvSpPr>
            <a:spLocks noGrp="1"/>
          </p:cNvSpPr>
          <p:nvPr>
            <p:ph type="sldNum" sz="quarter" idx="15"/>
          </p:nvPr>
        </p:nvSpPr>
        <p:spPr/>
        <p:txBody>
          <a:bodyPr rtlCol="0"/>
          <a:lstStyle/>
          <a:p>
            <a:fld id="{7E52E103-7DAA-4085-A7A7-76C3977A86E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3FA49B5-E293-427E-9BA6-867CE4226F24}" type="datetimeFigureOut">
              <a:rPr lang="en-US" smtClean="0"/>
              <a:pPr/>
              <a:t>3/23/2019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E52E103-7DAA-4085-A7A7-76C3977A86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3FA49B5-E293-427E-9BA6-867CE4226F24}" type="datetimeFigureOut">
              <a:rPr lang="en-US" smtClean="0"/>
              <a:pPr/>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2E103-7DAA-4085-A7A7-76C3977A86E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3FA49B5-E293-427E-9BA6-867CE4226F24}" type="datetimeFigureOut">
              <a:rPr lang="en-US" smtClean="0"/>
              <a:pPr/>
              <a:t>3/23/2019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52E103-7DAA-4085-A7A7-76C3977A86E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3FA49B5-E293-427E-9BA6-867CE4226F24}" type="datetimeFigureOut">
              <a:rPr lang="en-US" smtClean="0"/>
              <a:pPr/>
              <a:t>3/23/2019</a:t>
            </a:fld>
            <a:endParaRPr lang="en-US"/>
          </a:p>
        </p:txBody>
      </p:sp>
      <p:sp>
        <p:nvSpPr>
          <p:cNvPr id="7" name="Slide Number Placeholder 6"/>
          <p:cNvSpPr>
            <a:spLocks noGrp="1"/>
          </p:cNvSpPr>
          <p:nvPr>
            <p:ph type="sldNum" sz="quarter" idx="11"/>
          </p:nvPr>
        </p:nvSpPr>
        <p:spPr/>
        <p:txBody>
          <a:bodyPr rtlCol="0"/>
          <a:lstStyle/>
          <a:p>
            <a:fld id="{7E52E103-7DAA-4085-A7A7-76C3977A86E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A49B5-E293-427E-9BA6-867CE4226F24}" type="datetimeFigureOut">
              <a:rPr lang="en-US" smtClean="0"/>
              <a:pPr/>
              <a:t>3/23/2019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52E103-7DAA-4085-A7A7-76C3977A86E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3FA49B5-E293-427E-9BA6-867CE4226F24}" type="datetimeFigureOut">
              <a:rPr lang="en-US" smtClean="0"/>
              <a:pPr/>
              <a:t>3/23/2019</a:t>
            </a:fld>
            <a:endParaRPr lang="en-US"/>
          </a:p>
        </p:txBody>
      </p:sp>
      <p:sp>
        <p:nvSpPr>
          <p:cNvPr id="22" name="Slide Number Placeholder 21"/>
          <p:cNvSpPr>
            <a:spLocks noGrp="1"/>
          </p:cNvSpPr>
          <p:nvPr>
            <p:ph type="sldNum" sz="quarter" idx="15"/>
          </p:nvPr>
        </p:nvSpPr>
        <p:spPr/>
        <p:txBody>
          <a:bodyPr rtlCol="0"/>
          <a:lstStyle/>
          <a:p>
            <a:fld id="{7E52E103-7DAA-4085-A7A7-76C3977A86E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3FA49B5-E293-427E-9BA6-867CE4226F24}"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E103-7DAA-4085-A7A7-76C3977A86E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3FA49B5-E293-427E-9BA6-867CE4226F24}" type="datetimeFigureOut">
              <a:rPr lang="en-US" smtClean="0"/>
              <a:pPr/>
              <a:t>3/23/2019</a:t>
            </a:fld>
            <a:endParaRPr lang="en-US"/>
          </a:p>
        </p:txBody>
      </p:sp>
      <p:sp>
        <p:nvSpPr>
          <p:cNvPr id="18" name="Slide Number Placeholder 17"/>
          <p:cNvSpPr>
            <a:spLocks noGrp="1"/>
          </p:cNvSpPr>
          <p:nvPr>
            <p:ph type="sldNum" sz="quarter" idx="11"/>
          </p:nvPr>
        </p:nvSpPr>
        <p:spPr/>
        <p:txBody>
          <a:bodyPr rtlCol="0"/>
          <a:lstStyle/>
          <a:p>
            <a:fld id="{7E52E103-7DAA-4085-A7A7-76C3977A86E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FA49B5-E293-427E-9BA6-867CE4226F24}"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E103-7DAA-4085-A7A7-76C3977A86E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FA49B5-E293-427E-9BA6-867CE4226F24}"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E103-7DAA-4085-A7A7-76C3977A86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3FA49B5-E293-427E-9BA6-867CE4226F24}" type="datetimeFigureOut">
              <a:rPr lang="en-US" smtClean="0"/>
              <a:pPr/>
              <a:t>3/23/2019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E52E103-7DAA-4085-A7A7-76C3977A86E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3FA49B5-E293-427E-9BA6-867CE4226F24}" type="datetimeFigureOut">
              <a:rPr lang="en-US" smtClean="0"/>
              <a:pPr/>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2E103-7DAA-4085-A7A7-76C3977A86E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3FA49B5-E293-427E-9BA6-867CE4226F24}" type="datetimeFigureOut">
              <a:rPr lang="en-US" smtClean="0"/>
              <a:pPr/>
              <a:t>3/23/2019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52E103-7DAA-4085-A7A7-76C3977A86E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3FA49B5-E293-427E-9BA6-867CE4226F24}" type="datetimeFigureOut">
              <a:rPr lang="en-US" smtClean="0"/>
              <a:pPr/>
              <a:t>3/23/2019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52E103-7DAA-4085-A7A7-76C3977A86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A49B5-E293-427E-9BA6-867CE4226F24}" type="datetimeFigureOut">
              <a:rPr lang="en-US" smtClean="0"/>
              <a:pPr/>
              <a:t>3/23/2019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52E103-7DAA-4085-A7A7-76C3977A86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3FA49B5-E293-427E-9BA6-867CE4226F24}" type="datetimeFigureOut">
              <a:rPr lang="en-US" smtClean="0"/>
              <a:pPr/>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2E103-7DAA-4085-A7A7-76C3977A86E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3FA49B5-E293-427E-9BA6-867CE4226F24}" type="datetimeFigureOut">
              <a:rPr lang="en-US" smtClean="0"/>
              <a:pPr/>
              <a:t>3/23/2019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E52E103-7DAA-4085-A7A7-76C3977A86E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3FA49B5-E293-427E-9BA6-867CE4226F24}" type="datetimeFigureOut">
              <a:rPr lang="en-US" smtClean="0"/>
              <a:pPr/>
              <a:t>3/23/2019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E52E103-7DAA-4085-A7A7-76C3977A86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3FA49B5-E293-427E-9BA6-867CE4226F24}" type="datetimeFigureOut">
              <a:rPr lang="en-US" smtClean="0"/>
              <a:pPr/>
              <a:t>3/23/2019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E52E103-7DAA-4085-A7A7-76C3977A86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Proteobacteria" TargetMode="External"/><Relationship Id="rId2" Type="http://schemas.openxmlformats.org/officeDocument/2006/relationships/hyperlink" Target="https://en.wikipedia.org/wiki/Gram-negative" TargetMode="External"/><Relationship Id="rId1" Type="http://schemas.openxmlformats.org/officeDocument/2006/relationships/slideLayout" Target="../slideLayouts/slideLayout7.xml"/><Relationship Id="rId4" Type="http://schemas.openxmlformats.org/officeDocument/2006/relationships/hyperlink" Target="https://en.wikipedia.org/wiki/Nosocomia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b="1" dirty="0" smtClean="0"/>
              <a:t>Proteus species</a:t>
            </a:r>
            <a:br>
              <a:rPr lang="en-US" b="1"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jpg"/>
          <p:cNvPicPr>
            <a:picLocks noGrp="1" noChangeAspect="1"/>
          </p:cNvPicPr>
          <p:nvPr>
            <p:ph sz="quarter" idx="1"/>
          </p:nvPr>
        </p:nvPicPr>
        <p:blipFill>
          <a:blip r:embed="rId2" cstate="print"/>
          <a:stretch>
            <a:fillRect/>
          </a:stretch>
        </p:blipFill>
        <p:spPr>
          <a:xfrm>
            <a:off x="533400" y="746918"/>
            <a:ext cx="7196641" cy="53641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000" t="18889" r="3333" b="10000"/>
          <a:stretch/>
        </p:blipFill>
        <p:spPr>
          <a:xfrm>
            <a:off x="-1" y="-22746"/>
            <a:ext cx="9135967" cy="6880746"/>
          </a:xfrm>
          <a:prstGeom prst="rect">
            <a:avLst/>
          </a:prstGeom>
        </p:spPr>
      </p:pic>
    </p:spTree>
    <p:extLst>
      <p:ext uri="{BB962C8B-B14F-4D97-AF65-F5344CB8AC3E}">
        <p14:creationId xmlns:p14="http://schemas.microsoft.com/office/powerpoint/2010/main" val="141054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9330"/>
          <a:stretch/>
        </p:blipFill>
        <p:spPr>
          <a:xfrm>
            <a:off x="-35257" y="609600"/>
            <a:ext cx="9144000" cy="5775979"/>
          </a:xfrm>
          <a:prstGeom prst="rect">
            <a:avLst/>
          </a:prstGeom>
        </p:spPr>
      </p:pic>
    </p:spTree>
    <p:extLst>
      <p:ext uri="{BB962C8B-B14F-4D97-AF65-F5344CB8AC3E}">
        <p14:creationId xmlns:p14="http://schemas.microsoft.com/office/powerpoint/2010/main" val="1392551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jpg"/>
          <p:cNvPicPr>
            <a:picLocks noGrp="1" noChangeAspect="1"/>
          </p:cNvPicPr>
          <p:nvPr>
            <p:ph sz="quarter" idx="1"/>
          </p:nvPr>
        </p:nvPicPr>
        <p:blipFill rotWithShape="1">
          <a:blip r:embed="rId2" cstate="print"/>
          <a:srcRect t="1421"/>
          <a:stretch/>
        </p:blipFill>
        <p:spPr>
          <a:xfrm>
            <a:off x="740738" y="685800"/>
            <a:ext cx="7152217" cy="52879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jpg"/>
          <p:cNvPicPr>
            <a:picLocks noGrp="1" noChangeAspect="1"/>
          </p:cNvPicPr>
          <p:nvPr>
            <p:ph sz="quarter" idx="1"/>
          </p:nvPr>
        </p:nvPicPr>
        <p:blipFill>
          <a:blip r:embed="rId2" cstate="print"/>
          <a:stretch>
            <a:fillRect/>
          </a:stretch>
        </p:blipFill>
        <p:spPr>
          <a:xfrm>
            <a:off x="838200" y="762000"/>
            <a:ext cx="7265717" cy="55165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jpg"/>
          <p:cNvPicPr>
            <a:picLocks noGrp="1" noChangeAspect="1"/>
          </p:cNvPicPr>
          <p:nvPr>
            <p:ph sz="quarter" idx="1"/>
          </p:nvPr>
        </p:nvPicPr>
        <p:blipFill>
          <a:blip r:embed="rId2" cstate="print"/>
          <a:stretch>
            <a:fillRect/>
          </a:stretch>
        </p:blipFill>
        <p:spPr>
          <a:xfrm>
            <a:off x="685800" y="708818"/>
            <a:ext cx="7191667" cy="54403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jpg"/>
          <p:cNvPicPr>
            <a:picLocks noGrp="1" noChangeAspect="1"/>
          </p:cNvPicPr>
          <p:nvPr>
            <p:ph sz="quarter" idx="1"/>
          </p:nvPr>
        </p:nvPicPr>
        <p:blipFill>
          <a:blip r:embed="rId2" cstate="print"/>
          <a:stretch>
            <a:fillRect/>
          </a:stretch>
        </p:blipFill>
        <p:spPr>
          <a:xfrm>
            <a:off x="609600" y="670718"/>
            <a:ext cx="7401103" cy="55165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jpg"/>
          <p:cNvPicPr>
            <a:picLocks noGrp="1" noChangeAspect="1"/>
          </p:cNvPicPr>
          <p:nvPr>
            <p:ph sz="quarter" idx="1"/>
          </p:nvPr>
        </p:nvPicPr>
        <p:blipFill>
          <a:blip r:embed="rId2" cstate="print"/>
          <a:stretch>
            <a:fillRect/>
          </a:stretch>
        </p:blipFill>
        <p:spPr>
          <a:xfrm>
            <a:off x="838200" y="785018"/>
            <a:ext cx="7041923" cy="5287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jpg"/>
          <p:cNvPicPr>
            <a:picLocks noGrp="1" noChangeAspect="1"/>
          </p:cNvPicPr>
          <p:nvPr>
            <p:ph sz="quarter" idx="1"/>
          </p:nvPr>
        </p:nvPicPr>
        <p:blipFill>
          <a:blip r:embed="rId2" cstate="print"/>
          <a:stretch>
            <a:fillRect/>
          </a:stretch>
        </p:blipFill>
        <p:spPr>
          <a:xfrm>
            <a:off x="862231" y="670718"/>
            <a:ext cx="7419537" cy="55165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jpg"/>
          <p:cNvPicPr>
            <a:picLocks noGrp="1" noChangeAspect="1"/>
          </p:cNvPicPr>
          <p:nvPr>
            <p:ph sz="quarter" idx="1"/>
          </p:nvPr>
        </p:nvPicPr>
        <p:blipFill>
          <a:blip r:embed="rId2" cstate="print"/>
          <a:stretch>
            <a:fillRect/>
          </a:stretch>
        </p:blipFill>
        <p:spPr>
          <a:xfrm>
            <a:off x="965807" y="1600200"/>
            <a:ext cx="6450386" cy="4873625"/>
          </a:xfrm>
        </p:spPr>
      </p:pic>
      <p:pic>
        <p:nvPicPr>
          <p:cNvPr id="5" name="Picture 4" descr="11.jpg"/>
          <p:cNvPicPr>
            <a:picLocks noChangeAspect="1"/>
          </p:cNvPicPr>
          <p:nvPr/>
        </p:nvPicPr>
        <p:blipFill>
          <a:blip r:embed="rId2" cstate="print"/>
          <a:stretch>
            <a:fillRect/>
          </a:stretch>
        </p:blipFill>
        <p:spPr>
          <a:xfrm>
            <a:off x="457200" y="320040"/>
            <a:ext cx="8229600" cy="62179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332656"/>
            <a:ext cx="7344816" cy="4524315"/>
          </a:xfrm>
          <a:prstGeom prst="rect">
            <a:avLst/>
          </a:prstGeom>
        </p:spPr>
        <p:txBody>
          <a:bodyPr wrap="square">
            <a:spAutoFit/>
          </a:bodyPr>
          <a:lstStyle/>
          <a:p>
            <a:r>
              <a:rPr lang="en-US" sz="3200" b="1" i="1" dirty="0" smtClean="0">
                <a:effectLst/>
              </a:rPr>
              <a:t>Proteus</a:t>
            </a:r>
            <a:r>
              <a:rPr lang="en-US" sz="3200" dirty="0" smtClean="0">
                <a:effectLst/>
              </a:rPr>
              <a:t> is a genus of </a:t>
            </a:r>
            <a:r>
              <a:rPr lang="en-US" sz="3200" dirty="0" smtClean="0">
                <a:effectLst/>
                <a:hlinkClick r:id="rId2" tooltip="Gram-negative"/>
              </a:rPr>
              <a:t>Gram-negative</a:t>
            </a:r>
            <a:r>
              <a:rPr lang="en-US" sz="3200" dirty="0" smtClean="0">
                <a:effectLst/>
              </a:rPr>
              <a:t> </a:t>
            </a:r>
            <a:r>
              <a:rPr lang="en-US" sz="3200" dirty="0" err="1" smtClean="0">
                <a:effectLst/>
                <a:hlinkClick r:id="rId3" tooltip="Proteobacteria"/>
              </a:rPr>
              <a:t>Proteobacteria</a:t>
            </a:r>
            <a:r>
              <a:rPr lang="en-US" sz="3200" dirty="0" smtClean="0">
                <a:effectLst/>
              </a:rPr>
              <a:t>. </a:t>
            </a:r>
            <a:r>
              <a:rPr lang="en-US" sz="3200" i="1" dirty="0" smtClean="0">
                <a:effectLst/>
              </a:rPr>
              <a:t>Proteus</a:t>
            </a:r>
            <a:r>
              <a:rPr lang="en-US" sz="3200" dirty="0" smtClean="0">
                <a:effectLst/>
              </a:rPr>
              <a:t> bacilli are widely distributed in nature as saprophytes, being found in decomposing animal matter, sewage, manure soil, and human and animal feces. They are opportunistic pathogens, commonly responsible for urinary and septic infections, often </a:t>
            </a:r>
            <a:r>
              <a:rPr lang="en-US" sz="3200" dirty="0" smtClean="0">
                <a:effectLst/>
                <a:hlinkClick r:id="rId4" tooltip="Nosocomial"/>
              </a:rPr>
              <a:t>nosocomial</a:t>
            </a:r>
            <a:r>
              <a:rPr lang="en-US" sz="3200" dirty="0" smtClean="0">
                <a:effectLst/>
              </a:rPr>
              <a:t>.</a:t>
            </a:r>
            <a:endParaRPr lang="en-US" sz="3200" dirty="0"/>
          </a:p>
        </p:txBody>
      </p:sp>
    </p:spTree>
    <p:extLst>
      <p:ext uri="{BB962C8B-B14F-4D97-AF65-F5344CB8AC3E}">
        <p14:creationId xmlns:p14="http://schemas.microsoft.com/office/powerpoint/2010/main" val="403672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jpg"/>
          <p:cNvPicPr>
            <a:picLocks noGrp="1" noChangeAspect="1"/>
          </p:cNvPicPr>
          <p:nvPr>
            <p:ph sz="quarter" idx="1"/>
          </p:nvPr>
        </p:nvPicPr>
        <p:blipFill>
          <a:blip r:embed="rId2" cstate="print"/>
          <a:stretch>
            <a:fillRect/>
          </a:stretch>
        </p:blipFill>
        <p:spPr>
          <a:xfrm>
            <a:off x="381000" y="556418"/>
            <a:ext cx="7717383" cy="57451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jpg"/>
          <p:cNvPicPr>
            <a:picLocks noGrp="1" noChangeAspect="1"/>
          </p:cNvPicPr>
          <p:nvPr>
            <p:ph sz="quarter" idx="1"/>
          </p:nvPr>
        </p:nvPicPr>
        <p:blipFill>
          <a:blip r:embed="rId2" cstate="print"/>
          <a:stretch>
            <a:fillRect/>
          </a:stretch>
        </p:blipFill>
        <p:spPr>
          <a:xfrm>
            <a:off x="304800" y="457200"/>
            <a:ext cx="7735609" cy="5730081"/>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4.jpg"/>
          <p:cNvPicPr>
            <a:picLocks noGrp="1" noChangeAspect="1"/>
          </p:cNvPicPr>
          <p:nvPr>
            <p:ph sz="quarter" idx="1"/>
          </p:nvPr>
        </p:nvPicPr>
        <p:blipFill>
          <a:blip r:embed="rId2" cstate="print"/>
          <a:stretch>
            <a:fillRect/>
          </a:stretch>
        </p:blipFill>
        <p:spPr>
          <a:xfrm>
            <a:off x="457200" y="457200"/>
            <a:ext cx="7631950" cy="57451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5.jpg"/>
          <p:cNvPicPr>
            <a:picLocks noGrp="1" noChangeAspect="1"/>
          </p:cNvPicPr>
          <p:nvPr>
            <p:ph sz="quarter" idx="1"/>
          </p:nvPr>
        </p:nvPicPr>
        <p:blipFill>
          <a:blip r:embed="rId2" cstate="print"/>
          <a:stretch>
            <a:fillRect/>
          </a:stretch>
        </p:blipFill>
        <p:spPr>
          <a:xfrm>
            <a:off x="533400" y="708818"/>
            <a:ext cx="7353682" cy="54403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6.jpg"/>
          <p:cNvPicPr>
            <a:picLocks noGrp="1" noChangeAspect="1"/>
          </p:cNvPicPr>
          <p:nvPr>
            <p:ph sz="quarter" idx="1"/>
          </p:nvPr>
        </p:nvPicPr>
        <p:blipFill>
          <a:blip r:embed="rId2" cstate="print"/>
          <a:stretch>
            <a:fillRect/>
          </a:stretch>
        </p:blipFill>
        <p:spPr>
          <a:xfrm>
            <a:off x="609600" y="708818"/>
            <a:ext cx="7262784" cy="54403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jpg"/>
          <p:cNvPicPr>
            <a:picLocks noGrp="1" noChangeAspect="1"/>
          </p:cNvPicPr>
          <p:nvPr>
            <p:ph sz="quarter" idx="1"/>
          </p:nvPr>
        </p:nvPicPr>
        <p:blipFill>
          <a:blip r:embed="rId2" cstate="print"/>
          <a:stretch>
            <a:fillRect/>
          </a:stretch>
        </p:blipFill>
        <p:spPr>
          <a:xfrm>
            <a:off x="838200" y="708818"/>
            <a:ext cx="7182875" cy="54403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8.jpg"/>
          <p:cNvPicPr>
            <a:picLocks noGrp="1" noChangeAspect="1"/>
          </p:cNvPicPr>
          <p:nvPr>
            <p:ph sz="quarter" idx="1"/>
          </p:nvPr>
        </p:nvPicPr>
        <p:blipFill>
          <a:blip r:embed="rId2" cstate="print"/>
          <a:stretch>
            <a:fillRect/>
          </a:stretch>
        </p:blipFill>
        <p:spPr>
          <a:xfrm>
            <a:off x="304800" y="708818"/>
            <a:ext cx="7280783" cy="54403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9.jpg"/>
          <p:cNvPicPr>
            <a:picLocks noGrp="1" noChangeAspect="1"/>
          </p:cNvPicPr>
          <p:nvPr>
            <p:ph sz="quarter" idx="1"/>
          </p:nvPr>
        </p:nvPicPr>
        <p:blipFill>
          <a:blip r:embed="rId2" cstate="print"/>
          <a:stretch>
            <a:fillRect/>
          </a:stretch>
        </p:blipFill>
        <p:spPr>
          <a:xfrm>
            <a:off x="685800" y="708818"/>
            <a:ext cx="7227050" cy="54403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84445"/>
          <a:stretch/>
        </p:blipFill>
        <p:spPr>
          <a:xfrm>
            <a:off x="0" y="2667000"/>
            <a:ext cx="9144000" cy="1066800"/>
          </a:xfrm>
          <a:prstGeom prst="rect">
            <a:avLst/>
          </a:prstGeom>
        </p:spPr>
      </p:pic>
    </p:spTree>
    <p:extLst>
      <p:ext uri="{BB962C8B-B14F-4D97-AF65-F5344CB8AC3E}">
        <p14:creationId xmlns:p14="http://schemas.microsoft.com/office/powerpoint/2010/main" val="1034065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590800"/>
            <a:ext cx="4724400" cy="1143000"/>
          </a:xfrm>
        </p:spPr>
        <p:txBody>
          <a:bodyPr>
            <a:normAutofit/>
          </a:bodyPr>
          <a:lstStyle/>
          <a:p>
            <a:r>
              <a:rPr lang="en-US" sz="6600" dirty="0" smtClean="0"/>
              <a:t>Thank you</a:t>
            </a:r>
            <a:endParaRPr lang="en-US" sz="6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38230071_314488.jpg"/>
          <p:cNvPicPr>
            <a:picLocks noGrp="1" noChangeAspect="1"/>
          </p:cNvPicPr>
          <p:nvPr>
            <p:ph sz="quarter" idx="1"/>
          </p:nvPr>
        </p:nvPicPr>
        <p:blipFill>
          <a:blip r:embed="rId2" cstate="print"/>
          <a:stretch>
            <a:fillRect/>
          </a:stretch>
        </p:blipFill>
        <p:spPr>
          <a:xfrm>
            <a:off x="228600" y="304800"/>
            <a:ext cx="7945399" cy="59737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1111"/>
          <a:stretch/>
        </p:blipFill>
        <p:spPr>
          <a:xfrm>
            <a:off x="15139" y="381000"/>
            <a:ext cx="9128861" cy="6096000"/>
          </a:xfrm>
          <a:prstGeom prst="rect">
            <a:avLst/>
          </a:prstGeom>
        </p:spPr>
      </p:pic>
    </p:spTree>
    <p:extLst>
      <p:ext uri="{BB962C8B-B14F-4D97-AF65-F5344CB8AC3E}">
        <p14:creationId xmlns:p14="http://schemas.microsoft.com/office/powerpoint/2010/main" val="318378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372"/>
            <a:ext cx="9144000" cy="6541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053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6999" b="25848"/>
          <a:stretch/>
        </p:blipFill>
        <p:spPr>
          <a:xfrm>
            <a:off x="0" y="1676400"/>
            <a:ext cx="9144000" cy="3124200"/>
          </a:xfrm>
          <a:prstGeom prst="rect">
            <a:avLst/>
          </a:prstGeom>
        </p:spPr>
      </p:pic>
    </p:spTree>
    <p:extLst>
      <p:ext uri="{BB962C8B-B14F-4D97-AF65-F5344CB8AC3E}">
        <p14:creationId xmlns:p14="http://schemas.microsoft.com/office/powerpoint/2010/main" val="377186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01" y="0"/>
            <a:ext cx="9197501" cy="520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24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jpg"/>
          <p:cNvPicPr>
            <a:picLocks noGrp="1" noChangeAspect="1"/>
          </p:cNvPicPr>
          <p:nvPr>
            <p:ph sz="quarter" idx="1"/>
          </p:nvPr>
        </p:nvPicPr>
        <p:blipFill>
          <a:blip r:embed="rId2" cstate="print"/>
          <a:stretch>
            <a:fillRect/>
          </a:stretch>
        </p:blipFill>
        <p:spPr>
          <a:xfrm>
            <a:off x="457200" y="594518"/>
            <a:ext cx="7643546" cy="5668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jpg"/>
          <p:cNvPicPr>
            <a:picLocks noGrp="1" noChangeAspect="1"/>
          </p:cNvPicPr>
          <p:nvPr>
            <p:ph sz="quarter" idx="1"/>
          </p:nvPr>
        </p:nvPicPr>
        <p:blipFill>
          <a:blip r:embed="rId2" cstate="print"/>
          <a:stretch>
            <a:fillRect/>
          </a:stretch>
        </p:blipFill>
        <p:spPr>
          <a:xfrm>
            <a:off x="381000" y="670718"/>
            <a:ext cx="7382761" cy="551656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51</TotalTime>
  <Words>56</Words>
  <Application>Microsoft Office PowerPoint</Application>
  <PresentationFormat>On-screen Show (4:3)</PresentationFormat>
  <Paragraphs>3</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Century Schoolbook</vt:lpstr>
      <vt:lpstr>Franklin Gothic Book</vt:lpstr>
      <vt:lpstr>Perpetua</vt:lpstr>
      <vt:lpstr>Wingdings</vt:lpstr>
      <vt:lpstr>Wingdings 2</vt:lpstr>
      <vt:lpstr>Equity</vt:lpstr>
      <vt:lpstr>Oriel</vt:lpstr>
      <vt:lpstr>Proteus species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J_R_E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Proteus</dc:title>
  <dc:creator>Ibraheem</dc:creator>
  <cp:lastModifiedBy>DR.Ahmed Saker 2O14</cp:lastModifiedBy>
  <cp:revision>6</cp:revision>
  <dcterms:created xsi:type="dcterms:W3CDTF">2018-03-05T18:30:42Z</dcterms:created>
  <dcterms:modified xsi:type="dcterms:W3CDTF">2019-03-23T10:02:37Z</dcterms:modified>
</cp:coreProperties>
</file>