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1" r:id="rId2"/>
    <p:sldMasterId id="2147483803" r:id="rId3"/>
  </p:sldMasterIdLst>
  <p:notesMasterIdLst>
    <p:notesMasterId r:id="rId22"/>
  </p:notesMasterIdLst>
  <p:sldIdLst>
    <p:sldId id="343" r:id="rId4"/>
    <p:sldId id="323" r:id="rId5"/>
    <p:sldId id="326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9" r:id="rId16"/>
    <p:sldId id="340" r:id="rId17"/>
    <p:sldId id="341" r:id="rId18"/>
    <p:sldId id="342" r:id="rId19"/>
    <p:sldId id="338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C162BF-D523-4D1D-95A0-515F13071065}" type="datetimeFigureOut">
              <a:rPr lang="ar-IQ" smtClean="0"/>
              <a:t>16/07/1440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9BD81A-5100-4988-A49C-AC43595662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81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40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6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2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9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3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5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5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8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4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6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9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2713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62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493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7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1042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70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4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11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3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8A1A-2A81-4671-B395-90C456479C8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72" y="7620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8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Salmonella</a:t>
            </a:r>
          </a:p>
          <a:p>
            <a:pPr algn="ctr">
              <a:buFontTx/>
              <a:buNone/>
            </a:pP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Dr. Salma</a:t>
            </a: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70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2602" y="-438151"/>
            <a:ext cx="5791199" cy="85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143000"/>
            <a:ext cx="9144000" cy="5438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7800" y="1066800"/>
            <a:ext cx="762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66800"/>
            <a:ext cx="364617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372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2-Staining:</a:t>
            </a:r>
          </a:p>
          <a:p>
            <a:pPr>
              <a:buNone/>
            </a:pPr>
            <a:r>
              <a:rPr lang="en-GB" dirty="0" smtClean="0"/>
              <a:t>By Grams stain         short bacilli or coccobacilli.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2643206" cy="357187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3048000" cy="35719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6" name="Picture 6" descr="salmonell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00372"/>
            <a:ext cx="2971800" cy="35719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2725985" y="2676778"/>
            <a:ext cx="571504" cy="714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3-Culture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37C for 24-48h. On differential &amp; selective media.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MacConkey's agar              non-lactose fermentor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57620" y="2643182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E:\البحث وكل مايخص الدراسة\microbiology lab\photo\E. coli and Proteus on selective_differential media - MacCon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343400" cy="342424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3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 &amp; Shigella agar.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714776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2886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SS agar with both </a:t>
            </a:r>
            <a:r>
              <a:rPr lang="en-US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spp. growth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البحث وكل مايخص الدراسة\microbiology lab\photo\kligler 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685800"/>
            <a:ext cx="8015917" cy="512077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1680" y="4532792"/>
          <a:ext cx="5976664" cy="2325208"/>
        </p:xfrm>
        <a:graphic>
          <a:graphicData uri="http://schemas.openxmlformats.org/drawingml/2006/table">
            <a:tbl>
              <a:tblPr/>
              <a:tblGrid>
                <a:gridCol w="1034754"/>
                <a:gridCol w="1552844"/>
                <a:gridCol w="1554276"/>
                <a:gridCol w="887340"/>
                <a:gridCol w="947450"/>
              </a:tblGrid>
              <a:tr h="49640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Tube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Lactose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Glucose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451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451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ve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451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451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flipH="1">
            <a:off x="1691680" y="476672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4766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4139952" y="476672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5940152" y="460914"/>
            <a:ext cx="504056" cy="37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9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43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643306" y="1714488"/>
            <a:ext cx="25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2" charset="-78"/>
                <a:cs typeface="Andalus" pitchFamily="2" charset="-78"/>
              </a:rPr>
              <a:t>Thank you </a:t>
            </a:r>
            <a:endParaRPr lang="en-US" sz="4800" dirty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3625" y="-815395"/>
            <a:ext cx="537961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6085" y="-809517"/>
            <a:ext cx="497183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66800"/>
            <a:ext cx="9448800" cy="54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1164853"/>
            <a:ext cx="9144000" cy="54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1553" y="-634450"/>
            <a:ext cx="5764696" cy="92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0"/>
            <a:ext cx="9144000" cy="5315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9200" y="1082040"/>
            <a:ext cx="304800" cy="326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8884338">
            <a:off x="-188775" y="972121"/>
            <a:ext cx="578083" cy="3348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696" y="-540506"/>
            <a:ext cx="5576808" cy="92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</TotalTime>
  <Words>88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Andalus</vt:lpstr>
      <vt:lpstr>Arial</vt:lpstr>
      <vt:lpstr>Calibri</vt:lpstr>
      <vt:lpstr>Constantia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Flow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Laboratory diagnosis</vt:lpstr>
      <vt:lpstr>Laboratory diagnosis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mody-pc</dc:creator>
  <cp:lastModifiedBy>DR.Ahmed Saker 2O14</cp:lastModifiedBy>
  <cp:revision>20</cp:revision>
  <dcterms:created xsi:type="dcterms:W3CDTF">2006-08-16T00:00:00Z</dcterms:created>
  <dcterms:modified xsi:type="dcterms:W3CDTF">2019-03-22T14:43:52Z</dcterms:modified>
</cp:coreProperties>
</file>