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7" r:id="rId3"/>
    <p:sldId id="275" r:id="rId4"/>
    <p:sldId id="276" r:id="rId5"/>
    <p:sldId id="277" r:id="rId6"/>
    <p:sldId id="258" r:id="rId7"/>
    <p:sldId id="259" r:id="rId8"/>
    <p:sldId id="270" r:id="rId9"/>
    <p:sldId id="271" r:id="rId10"/>
    <p:sldId id="272" r:id="rId11"/>
    <p:sldId id="261" r:id="rId12"/>
    <p:sldId id="262" r:id="rId13"/>
    <p:sldId id="263" r:id="rId14"/>
    <p:sldId id="273" r:id="rId15"/>
    <p:sldId id="264" r:id="rId16"/>
    <p:sldId id="266" r:id="rId17"/>
    <p:sldId id="278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2BD329-08CE-4766-9CC0-91C92481049B}" type="datetimeFigureOut">
              <a:rPr lang="ar-IQ" smtClean="0"/>
              <a:pPr/>
              <a:t>07/02/1440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A2FBC4-B93B-4CF7-AE16-C68A5276C8A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2643206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Pityriasis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lichen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planus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pityriasis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pilaris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Erythroderma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/>
              <a:t>  </a:t>
            </a:r>
            <a:endParaRPr lang="ar-IQ" b="1" dirty="0" smtClean="0"/>
          </a:p>
          <a:p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571636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Papulosquamous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disorders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39952" y="285728"/>
            <a:ext cx="4718328" cy="6215106"/>
          </a:xfrm>
        </p:spPr>
        <p:txBody>
          <a:bodyPr>
            <a:normAutofit/>
          </a:bodyPr>
          <a:lstStyle/>
          <a:p>
            <a:pPr algn="just" rtl="0"/>
            <a:r>
              <a:rPr lang="en-US" sz="2800" b="1" i="1" u="sng" dirty="0" smtClean="0">
                <a:solidFill>
                  <a:srgbClr val="FFFF00"/>
                </a:solidFill>
              </a:rPr>
              <a:t>patients rub rather than scratch</a:t>
            </a:r>
            <a:r>
              <a:rPr lang="en-US" sz="2800" b="1" dirty="0" smtClean="0">
                <a:solidFill>
                  <a:srgbClr val="FFFF00"/>
                </a:solidFill>
              </a:rPr>
              <a:t>, </a:t>
            </a:r>
            <a:r>
              <a:rPr lang="en-US" sz="2800" b="1" dirty="0" smtClean="0"/>
              <a:t>excoriations are uncommon.</a:t>
            </a:r>
          </a:p>
          <a:p>
            <a:pPr algn="just" rtl="0"/>
            <a:r>
              <a:rPr lang="en-US" b="1" dirty="0" smtClean="0"/>
              <a:t> </a:t>
            </a:r>
            <a:r>
              <a:rPr lang="en-US" b="1" dirty="0" err="1" smtClean="0"/>
              <a:t>Köbner</a:t>
            </a:r>
            <a:r>
              <a:rPr lang="en-US" b="1" dirty="0" smtClean="0"/>
              <a:t> phenomenon +</a:t>
            </a:r>
            <a:r>
              <a:rPr lang="en-US" b="1" dirty="0" err="1" smtClean="0"/>
              <a:t>ve</a:t>
            </a:r>
            <a:r>
              <a:rPr lang="en-US" b="1" dirty="0" smtClean="0"/>
              <a:t>. </a:t>
            </a:r>
          </a:p>
          <a:p>
            <a:pPr algn="just" rtl="0"/>
            <a:r>
              <a:rPr lang="en-US" b="1" dirty="0" smtClean="0"/>
              <a:t>The nails are usually normal, 10% of patients show changes ranging from fine longitudinal grooves to destruction of the entire nail fold and bed. </a:t>
            </a:r>
          </a:p>
          <a:p>
            <a:pPr algn="just" rtl="0"/>
            <a:r>
              <a:rPr lang="en-US" sz="3200" b="1" dirty="0" smtClean="0"/>
              <a:t>Scalp lesions can cause a </a:t>
            </a:r>
            <a:r>
              <a:rPr lang="en-US" sz="3200" b="1" dirty="0" smtClean="0">
                <a:solidFill>
                  <a:srgbClr val="FFC000"/>
                </a:solidFill>
              </a:rPr>
              <a:t>patchy scarring alopecia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44824"/>
            <a:ext cx="4059238" cy="279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543163"/>
            <a:ext cx="8501122" cy="5770811"/>
          </a:xfrm>
        </p:spPr>
        <p:txBody>
          <a:bodyPr wrap="square" anchor="ctr">
            <a:spAutoFit/>
          </a:bodyPr>
          <a:lstStyle/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eruption as a whole tends to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about 1 year.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 six patients will have a recurrence.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Lichenoid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drug reactions can mimic lichen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planus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closely.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antimalarials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beta-blockers, non-steroidal anti-inflammatory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thiazide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diuretics and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penicillamine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chemicals used to develop </a:t>
            </a: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photographic film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also produce similar lesions.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rtl="0">
              <a:buClr>
                <a:srgbClr val="F3A447"/>
              </a:buClr>
            </a:pPr>
            <a:r>
              <a:rPr lang="en-US" sz="32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diagnosis is usually obvious clinically. </a:t>
            </a:r>
          </a:p>
          <a:p>
            <a:pPr algn="just" rtl="0"/>
            <a:endParaRPr lang="ar-IQ" sz="32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286544"/>
          </a:xfrm>
        </p:spPr>
        <p:txBody>
          <a:bodyPr>
            <a:noAutofit/>
          </a:bodyPr>
          <a:lstStyle/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 topical steroids. </a:t>
            </a: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steroid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involvement, nail destruction or painful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erosive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lichen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planus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photochemotherapy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psoralen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ultraviolet A ( PUVA ) or with narrowband UVB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pruritus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clear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the skin lesions.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ciclosporin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acitretin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Antihistamines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blunt the itch.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Mucous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 lesions, both oral and genital,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corticosteroid or </a:t>
            </a: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calcineurin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inhibitor such as </a:t>
            </a: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tacrolimus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gel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6215106"/>
          </a:xfrm>
        </p:spPr>
        <p:txBody>
          <a:bodyPr>
            <a:normAutofit/>
          </a:bodyPr>
          <a:lstStyle/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uncommon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disorders characterized by fine scaling 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pityriasis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redness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rubra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involvement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hair follicles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pilaris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has been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identified.</a:t>
            </a: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familial type: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autosomal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dominant inheritance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gradually in childhood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acquired form generally resolves within 3 years, but may recur.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familial type, developing in childhood, persists throughout life. </a:t>
            </a:r>
          </a:p>
          <a:p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rgbClr val="FFFF00"/>
                </a:solidFill>
              </a:rPr>
              <a:t>pityriasis rubra pilaris </a:t>
            </a:r>
            <a:r>
              <a:rPr smtClean="0">
                <a:solidFill>
                  <a:srgbClr val="FFFF00"/>
                </a:solidFill>
              </a:rPr>
              <a:t/>
            </a:r>
            <a:br>
              <a:rPr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83968" y="285728"/>
            <a:ext cx="4574312" cy="6357982"/>
          </a:xfrm>
        </p:spPr>
        <p:txBody>
          <a:bodyPr>
            <a:normAutofit/>
          </a:bodyPr>
          <a:lstStyle/>
          <a:p>
            <a:pPr algn="just" rtl="0"/>
            <a:r>
              <a:rPr lang="en-US" b="1" dirty="0" smtClean="0"/>
              <a:t>erythema and scaling of the face and scalp. Later, red or orange plaques grow quickly and merge, so that patients with </a:t>
            </a:r>
            <a:r>
              <a:rPr lang="en-US" b="1" dirty="0" err="1" smtClean="0"/>
              <a:t>pityriasis</a:t>
            </a:r>
            <a:r>
              <a:rPr lang="en-US" b="1" dirty="0" smtClean="0"/>
              <a:t> </a:t>
            </a:r>
            <a:r>
              <a:rPr lang="en-US" b="1" dirty="0" err="1" smtClean="0"/>
              <a:t>rubra</a:t>
            </a:r>
            <a:r>
              <a:rPr lang="en-US" b="1" dirty="0" smtClean="0"/>
              <a:t> </a:t>
            </a:r>
            <a:r>
              <a:rPr lang="en-US" b="1" dirty="0" err="1" smtClean="0"/>
              <a:t>pilaris</a:t>
            </a:r>
            <a:r>
              <a:rPr lang="en-US" b="1" dirty="0" smtClean="0"/>
              <a:t> are often </a:t>
            </a:r>
            <a:r>
              <a:rPr lang="en-US" b="1" dirty="0" err="1" smtClean="0">
                <a:solidFill>
                  <a:srgbClr val="FFFF00"/>
                </a:solidFill>
              </a:rPr>
              <a:t>erythrodermic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 </a:t>
            </a:r>
          </a:p>
          <a:p>
            <a:pPr algn="just" rtl="0"/>
            <a:r>
              <a:rPr lang="en-US" b="1" dirty="0" err="1" smtClean="0"/>
              <a:t>Perifollicular</a:t>
            </a:r>
            <a:r>
              <a:rPr lang="en-US" b="1" dirty="0" smtClean="0"/>
              <a:t> papules keratinous follicular plugs</a:t>
            </a:r>
          </a:p>
          <a:p>
            <a:pPr algn="just" rtl="0"/>
            <a:r>
              <a:rPr lang="en-US" b="1" dirty="0" smtClean="0"/>
              <a:t>Small islands of skin may be ‘spared’</a:t>
            </a:r>
          </a:p>
          <a:p>
            <a:pPr algn="just" rtl="0"/>
            <a:r>
              <a:rPr lang="en-US" b="1" dirty="0" smtClean="0"/>
              <a:t>palms and soles become thickened, smooth and yellow. </a:t>
            </a:r>
            <a:endParaRPr lang="ar-IQ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47651" y="3990016"/>
            <a:ext cx="3124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36" y="3500438"/>
            <a:ext cx="2133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936" y="214290"/>
            <a:ext cx="4429156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286544"/>
          </a:xfrm>
        </p:spPr>
        <p:txBody>
          <a:bodyPr>
            <a:normAutofit lnSpcReduction="10000"/>
          </a:bodyPr>
          <a:lstStyle/>
          <a:p>
            <a:pPr algn="just"/>
            <a:endParaRPr lang="en-US" dirty="0" smtClean="0"/>
          </a:p>
          <a:p>
            <a:pPr algn="just" rtl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Emollient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keratolytics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soles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 rtl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of patients respond slowly to systemic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retinoids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such as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acitretin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in adults, 25–50 mg/day for 6–8 months).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methotrexate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low doses, taken once 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week. </a:t>
            </a:r>
          </a:p>
          <a:p>
            <a:pPr algn="just" rtl="0"/>
            <a:r>
              <a:rPr 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Phototherapies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help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rtl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steroids are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indicated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ar-IQ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214422"/>
            <a:ext cx="8572560" cy="5286412"/>
          </a:xfrm>
        </p:spPr>
        <p:txBody>
          <a:bodyPr>
            <a:normAutofit/>
          </a:bodyPr>
          <a:lstStyle/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Erythroderma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term used when the skin is red with little or no scaling, while the term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exfoliative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dermatitis’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preferred if scaling predominates.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chronic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tightness of the facial skin leads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ectropion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scalp and body hair may be lost,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nails may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shed too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is impaired , patient feel cold and shiver.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Oedema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tachycardia,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anaemia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occur. </a:t>
            </a:r>
          </a:p>
          <a:p>
            <a:pPr algn="just"/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2071702"/>
          </a:xfrm>
        </p:spPr>
        <p:txBody>
          <a:bodyPr>
            <a:normAutofit/>
          </a:bodyPr>
          <a:lstStyle/>
          <a:p>
            <a:r>
              <a:rPr b="1" smtClean="0">
                <a:solidFill>
                  <a:srgbClr val="FFFF00"/>
                </a:solidFill>
              </a:rPr>
              <a:t>Erythroderma </a:t>
            </a:r>
            <a:r>
              <a:rPr smtClean="0"/>
              <a:t/>
            </a:r>
            <a:br>
              <a:rPr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5929354"/>
          </a:xfrm>
        </p:spPr>
        <p:txBody>
          <a:bodyPr/>
          <a:lstStyle/>
          <a:p>
            <a:pPr algn="just" rtl="0"/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causes of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erythroderma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exfoliative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dermatitis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Psoriasis</a:t>
            </a:r>
          </a:p>
          <a:p>
            <a:pPr algn="just" rtl="0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Pityriasis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pilaris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Ichthyosiform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erythroderma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Pemphigus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erythematosus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Contact, atopic or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seborrhoeic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eczema</a:t>
            </a:r>
          </a:p>
          <a:p>
            <a:pPr algn="just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eruptions</a:t>
            </a:r>
          </a:p>
          <a:p>
            <a:pPr algn="just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Crusted (Norwegian) scabies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92500"/>
          </a:bodyPr>
          <a:lstStyle/>
          <a:p>
            <a:pPr algn="just" rtl="0"/>
            <a:r>
              <a:rPr lang="en-US" sz="3200" b="1" dirty="0" smtClean="0"/>
              <a:t>may </a:t>
            </a:r>
            <a:r>
              <a:rPr lang="en-US" sz="3200" b="1" dirty="0"/>
              <a:t>be caused by reactivation of either human herpes virus 7 or </a:t>
            </a:r>
            <a:r>
              <a:rPr lang="en-US" sz="3200" b="1" dirty="0" smtClean="0"/>
              <a:t>6.</a:t>
            </a:r>
          </a:p>
          <a:p>
            <a:pPr algn="just" rtl="0"/>
            <a:r>
              <a:rPr lang="en-US" sz="3200" b="1" dirty="0" smtClean="0"/>
              <a:t>The </a:t>
            </a:r>
            <a:r>
              <a:rPr lang="en-US" sz="3200" b="1" dirty="0"/>
              <a:t>disease seems </a:t>
            </a:r>
            <a:r>
              <a:rPr lang="en-U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to be 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contagious.</a:t>
            </a:r>
            <a:endParaRPr lang="en-US" sz="3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3200" b="1" dirty="0" smtClean="0"/>
              <a:t>It </a:t>
            </a:r>
            <a:r>
              <a:rPr lang="en-US" sz="3200" b="1" dirty="0"/>
              <a:t>mainly affects children and young adults, </a:t>
            </a:r>
            <a:endParaRPr lang="en-US" sz="3200" b="1" dirty="0" smtClean="0"/>
          </a:p>
          <a:p>
            <a:pPr algn="just" rtl="0"/>
            <a:r>
              <a:rPr lang="en-US" sz="3200" b="1" dirty="0" smtClean="0"/>
              <a:t> </a:t>
            </a:r>
            <a:r>
              <a:rPr lang="en-US" sz="3200" b="1" dirty="0"/>
              <a:t>second attacks are rare. </a:t>
            </a:r>
            <a:endParaRPr lang="en-US" sz="3200" b="1" dirty="0" smtClean="0"/>
          </a:p>
          <a:p>
            <a:pPr algn="just" rtl="0"/>
            <a:r>
              <a:rPr lang="en-US" sz="3200" b="1" dirty="0" smtClean="0"/>
              <a:t>About </a:t>
            </a:r>
            <a:r>
              <a:rPr lang="en-US" sz="3200" b="1" dirty="0"/>
              <a:t>half of patients complain of itching. </a:t>
            </a:r>
            <a:endParaRPr lang="en-US" sz="3200" b="1" dirty="0" smtClean="0"/>
          </a:p>
          <a:p>
            <a:pPr algn="just" rtl="0"/>
            <a:r>
              <a:rPr lang="en-US" sz="3200" b="1" dirty="0" smtClean="0"/>
              <a:t>A minority of patients have systemic symptoms such as aching and tiredness.</a:t>
            </a:r>
            <a:br>
              <a:rPr lang="en-US" sz="3200" b="1" dirty="0" smtClean="0"/>
            </a:br>
            <a:endParaRPr lang="en-US" sz="3200" b="1" dirty="0" smtClean="0"/>
          </a:p>
          <a:p>
            <a:pPr algn="just" rtl="0"/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Pityriasis rosea </a:t>
            </a:r>
            <a:r>
              <a:rPr smtClean="0"/>
              <a:t/>
            </a:r>
            <a:br>
              <a:rPr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90782"/>
          </a:xfrm>
        </p:spPr>
        <p:txBody>
          <a:bodyPr>
            <a:normAutofit fontScale="90000"/>
          </a:bodyPr>
          <a:lstStyle/>
          <a:p>
            <a:pPr lvl="0" algn="just" rtl="0"/>
            <a:r>
              <a:rPr sz="27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patients develop one plaque </a:t>
            </a:r>
            <a:r>
              <a:rPr sz="2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the ‘herald’ or ‘mother’ plaque) </a:t>
            </a:r>
            <a:r>
              <a:rPr sz="27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others. It is larger ( 2–5 cm diameter ) than later lesions, and is rounder, redder and more scaly. </a:t>
            </a:r>
            <a:br>
              <a:rPr sz="27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59936" cy="4714908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29769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210080" cy="6143668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ar-IQ" dirty="0" smtClean="0"/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several days many smaller plaques appear, mainly on the trunk, but some also on the neck and extremities. </a:t>
            </a:r>
          </a:p>
          <a:p>
            <a:pPr algn="just" rtl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individual plaque is oval, salmon pink and shows a delicate scaling, adherent peripherally as a </a:t>
            </a:r>
            <a:r>
              <a:rPr lang="en-US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collarette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31337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267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14810" y="500042"/>
            <a:ext cx="4643470" cy="5929354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configuration of such plaques is characteristic. Their longitudinal axes run down and out from the spine in a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‘fir tree’ pattern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along the lines of the ribs. </a:t>
            </a:r>
            <a:endParaRPr lang="ar-IQ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3857652" cy="538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643710"/>
          </a:xfrm>
        </p:spPr>
        <p:txBody>
          <a:bodyPr>
            <a:normAutofit fontScale="92500" lnSpcReduction="10000"/>
          </a:bodyPr>
          <a:lstStyle/>
          <a:p>
            <a:pPr algn="just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eruption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lasts 2–10 weeks and then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resolves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spontaneously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herald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plaques are often mistaken for ringworm (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tinea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corporis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the two disorders most likely to be misdiagnosed early in the general eruption are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guttate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psoriasis and secondary syphilis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treatment is curative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moderately potent topical steroid or calamine lotion will help the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tching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Sunlight or artificial UVB often relieves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pruritus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may hasten resolution.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en-US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</a:t>
            </a:r>
            <a:r>
              <a:rPr lang="en-US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antiviral agents has not been helpful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0">
              <a:buNone/>
            </a:pPr>
            <a:r>
              <a:rPr lang="en-US" dirty="0"/>
              <a:t> 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500726"/>
          </a:xfrm>
        </p:spPr>
        <p:txBody>
          <a:bodyPr>
            <a:normAutofit/>
          </a:bodyPr>
          <a:lstStyle/>
          <a:p>
            <a:pPr algn="just" rtl="0"/>
            <a:r>
              <a:rPr lang="en-US" sz="3200" b="1" dirty="0" smtClean="0"/>
              <a:t>Cause </a:t>
            </a:r>
            <a:r>
              <a:rPr lang="en-US" sz="3200" b="1" dirty="0"/>
              <a:t>is </a:t>
            </a:r>
            <a:r>
              <a:rPr lang="en-US" sz="3200" b="1" dirty="0" smtClean="0"/>
              <a:t>unknown</a:t>
            </a:r>
          </a:p>
          <a:p>
            <a:pPr algn="just" rtl="0"/>
            <a:r>
              <a:rPr lang="en-US" sz="3200" b="1" dirty="0" smtClean="0"/>
              <a:t>Lichen </a:t>
            </a:r>
            <a:r>
              <a:rPr lang="en-US" sz="3200" b="1" dirty="0" err="1"/>
              <a:t>planus</a:t>
            </a:r>
            <a:r>
              <a:rPr lang="en-US" sz="3200" b="1" dirty="0"/>
              <a:t> is also associated with autoimmune disorders, such as alopecia </a:t>
            </a:r>
            <a:r>
              <a:rPr lang="en-US" sz="3200" b="1" dirty="0" err="1"/>
              <a:t>areata</a:t>
            </a:r>
            <a:r>
              <a:rPr lang="en-US" sz="3200" b="1" dirty="0"/>
              <a:t>, </a:t>
            </a:r>
            <a:r>
              <a:rPr lang="en-US" sz="3200" b="1" dirty="0" err="1"/>
              <a:t>vitiligo</a:t>
            </a:r>
            <a:r>
              <a:rPr lang="en-US" sz="3200" b="1" dirty="0"/>
              <a:t> and ulcerative colitis. </a:t>
            </a:r>
            <a:endParaRPr lang="en-US" sz="3200" b="1" dirty="0" smtClean="0"/>
          </a:p>
          <a:p>
            <a:pPr algn="just" rtl="0"/>
            <a:r>
              <a:rPr lang="en-US" sz="3200" b="1" dirty="0" smtClean="0"/>
              <a:t>Contact </a:t>
            </a:r>
            <a:r>
              <a:rPr lang="en-US" sz="3200" b="1" dirty="0"/>
              <a:t>allergy to mercury compounds </a:t>
            </a:r>
            <a:r>
              <a:rPr lang="en-US" sz="3200" b="1" dirty="0" smtClean="0"/>
              <a:t>    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dental amalgam fillings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 rtl="0"/>
            <a:r>
              <a:rPr lang="en-US" sz="3200" b="1" dirty="0" smtClean="0"/>
              <a:t>Drugs </a:t>
            </a:r>
            <a:r>
              <a:rPr lang="en-US" sz="3200" b="1" dirty="0"/>
              <a:t>too can cause lichen </a:t>
            </a:r>
            <a:r>
              <a:rPr lang="en-US" sz="3200" b="1" dirty="0" err="1"/>
              <a:t>planus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algn="just" rtl="0"/>
            <a:r>
              <a:rPr lang="en-US" sz="3200" b="1" dirty="0" smtClean="0"/>
              <a:t>Some </a:t>
            </a:r>
            <a:r>
              <a:rPr lang="en-US" sz="3200" b="1" dirty="0"/>
              <a:t>patients with lichen </a:t>
            </a:r>
            <a:r>
              <a:rPr lang="en-US" sz="3200" b="1" dirty="0" err="1"/>
              <a:t>planus</a:t>
            </a:r>
            <a:r>
              <a:rPr lang="en-US" sz="3200" b="1" dirty="0"/>
              <a:t> also have a hepatitis C infection .</a:t>
            </a:r>
          </a:p>
          <a:p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/>
          </a:bodyPr>
          <a:lstStyle/>
          <a:p>
            <a:r>
              <a:rPr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lichen planus </a:t>
            </a:r>
            <a:r>
              <a:rPr smtClean="0"/>
              <a:t/>
            </a:r>
            <a:br>
              <a:rPr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429124" y="428604"/>
            <a:ext cx="4429156" cy="6000792"/>
          </a:xfrm>
        </p:spPr>
        <p:txBody>
          <a:bodyPr>
            <a:normAutofit/>
          </a:bodyPr>
          <a:lstStyle/>
          <a:p>
            <a:pPr algn="just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lesions are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violaceous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lilac-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intensely itchy, flat-topped papules that usually arise on the extremities, particularly on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aspects of the wrists and legs . </a:t>
            </a:r>
          </a:p>
          <a:p>
            <a:pPr algn="just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close look is needed to see a white streaky pattern on the surface  of these papules                     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Wickham’s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ar-IQ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059238" cy="345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429124" y="500042"/>
            <a:ext cx="4279012" cy="5595958"/>
          </a:xfrm>
        </p:spPr>
        <p:txBody>
          <a:bodyPr>
            <a:normAutofit/>
          </a:bodyPr>
          <a:lstStyle/>
          <a:p>
            <a:pPr algn="just" rtl="0"/>
            <a:r>
              <a:rPr lang="en-US" sz="2800" b="1" dirty="0" smtClean="0"/>
              <a:t>White asymptomatic lacy lines, dots, and occasionally small white plaques, are also found in the mouth, particularly inside the cheeks, in about 50%of patients </a:t>
            </a:r>
          </a:p>
          <a:p>
            <a:pPr algn="just" rtl="0"/>
            <a:r>
              <a:rPr lang="en-US" sz="2800" b="1" dirty="0" smtClean="0">
                <a:solidFill>
                  <a:srgbClr val="FFFF00"/>
                </a:solidFill>
              </a:rPr>
              <a:t>oral lesions may be the sole manifestation of the disease.</a:t>
            </a:r>
            <a:endParaRPr lang="ar-IQ" sz="28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071966" cy="315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546</TotalTime>
  <Words>797</Words>
  <Application>Microsoft Office PowerPoint</Application>
  <PresentationFormat>عرض على الشاشة (3:4)‏</PresentationFormat>
  <Paragraphs>76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ورق</vt:lpstr>
      <vt:lpstr>Papulosquamous disorders </vt:lpstr>
      <vt:lpstr>Pityriasis rosea  </vt:lpstr>
      <vt:lpstr>Most patients develop one plaque ( the ‘herald’ or ‘mother’ plaque) before the others. It is larger ( 2–5 cm diameter ) than later lesions, and is rounder, redder and more scaly.   </vt:lpstr>
      <vt:lpstr>عرض تقديمي في PowerPoint</vt:lpstr>
      <vt:lpstr>عرض تقديمي في PowerPoint</vt:lpstr>
      <vt:lpstr>عرض تقديمي في PowerPoint</vt:lpstr>
      <vt:lpstr>lichen planus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pityriasis rubra pilaris  </vt:lpstr>
      <vt:lpstr>عرض تقديمي في PowerPoint</vt:lpstr>
      <vt:lpstr>عرض تقديمي في PowerPoint</vt:lpstr>
      <vt:lpstr>Erythroderma 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Papulosquamous disorders </dc:title>
  <dc:creator>user</dc:creator>
  <cp:lastModifiedBy>DELL</cp:lastModifiedBy>
  <cp:revision>56</cp:revision>
  <dcterms:created xsi:type="dcterms:W3CDTF">2015-11-12T21:44:07Z</dcterms:created>
  <dcterms:modified xsi:type="dcterms:W3CDTF">2018-10-17T10:41:17Z</dcterms:modified>
</cp:coreProperties>
</file>