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32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647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880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966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717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858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317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709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555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53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574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CEF5-BD60-432C-86D8-DA83F823C21E}" type="datetimeFigureOut">
              <a:rPr lang="ar-IQ" smtClean="0"/>
              <a:t>01/07/1440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4AD2-BDAE-4667-B6A2-E939DC9782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47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Femur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753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Proximal femur </a:t>
            </a:r>
            <a:endParaRPr lang="ar-IQ" dirty="0"/>
          </a:p>
        </p:txBody>
      </p:sp>
      <p:pic>
        <p:nvPicPr>
          <p:cNvPr id="1026" name="Picture 2" descr="C:\Users\HP\Desktop\proximal femu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47788"/>
            <a:ext cx="8640960" cy="496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29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view</a:t>
            </a:r>
            <a:endParaRPr lang="ar-IQ" dirty="0"/>
          </a:p>
        </p:txBody>
      </p:sp>
      <p:pic>
        <p:nvPicPr>
          <p:cNvPr id="2050" name="Picture 2" descr="C:\Users\HP\Desktop\proximal femur ps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3038"/>
            <a:ext cx="8352928" cy="493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27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Shaft </a:t>
            </a:r>
            <a:endParaRPr lang="ar-IQ" dirty="0"/>
          </a:p>
        </p:txBody>
      </p:sp>
      <p:pic>
        <p:nvPicPr>
          <p:cNvPr id="3074" name="Picture 2" descr="C:\Users\HP\Desktop\sha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1138"/>
            <a:ext cx="8352928" cy="475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6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 end</a:t>
            </a:r>
            <a:endParaRPr lang="ar-IQ" dirty="0"/>
          </a:p>
        </p:txBody>
      </p:sp>
      <p:pic>
        <p:nvPicPr>
          <p:cNvPr id="4098" name="Picture 2" descr="C:\Users\HP\Desktop\distal e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52928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34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Femur </vt:lpstr>
      <vt:lpstr>Proximal femur </vt:lpstr>
      <vt:lpstr>Posterior view</vt:lpstr>
      <vt:lpstr>Shaft </vt:lpstr>
      <vt:lpstr>Distal end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Femur </dc:title>
  <dc:creator>HP</dc:creator>
  <cp:lastModifiedBy>HP</cp:lastModifiedBy>
  <cp:revision>1</cp:revision>
  <dcterms:created xsi:type="dcterms:W3CDTF">2019-03-06T21:05:58Z</dcterms:created>
  <dcterms:modified xsi:type="dcterms:W3CDTF">2019-03-06T21:09:12Z</dcterms:modified>
</cp:coreProperties>
</file>