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DEF8C-66DD-45D3-A326-3AE038B09ED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pPr rtl="1"/>
          <a:endParaRPr lang="ar-IQ"/>
        </a:p>
      </dgm:t>
    </dgm:pt>
    <dgm:pt modelId="{93DFEDD2-06AB-41DF-83DD-CAC50CC45AC3}">
      <dgm:prSet/>
      <dgm:spPr/>
      <dgm:t>
        <a:bodyPr/>
        <a:lstStyle/>
        <a:p>
          <a:pPr algn="ctr" rtl="1"/>
          <a:r>
            <a:rPr lang="ar-IQ" dirty="0" smtClean="0"/>
            <a:t>الجامعة المستنصرية – كلية الطب </a:t>
          </a:r>
          <a:br>
            <a:rPr lang="ar-IQ" dirty="0" smtClean="0"/>
          </a:br>
          <a:r>
            <a:rPr lang="ar-IQ" dirty="0" smtClean="0"/>
            <a:t>فرع الامراض والطب العدلي</a:t>
          </a:r>
          <a:endParaRPr lang="ar-IQ" dirty="0"/>
        </a:p>
      </dgm:t>
    </dgm:pt>
    <dgm:pt modelId="{D5C8B50F-285C-4459-9CC5-5DEEB282C7A0}" type="parTrans" cxnId="{C9F81052-4F1D-46E3-95DC-8E5776723D4B}">
      <dgm:prSet/>
      <dgm:spPr/>
      <dgm:t>
        <a:bodyPr/>
        <a:lstStyle/>
        <a:p>
          <a:pPr rtl="1"/>
          <a:endParaRPr lang="ar-IQ"/>
        </a:p>
      </dgm:t>
    </dgm:pt>
    <dgm:pt modelId="{3818E91F-3E69-474F-A199-0DEF3447D4E6}" type="sibTrans" cxnId="{C9F81052-4F1D-46E3-95DC-8E5776723D4B}">
      <dgm:prSet/>
      <dgm:spPr/>
      <dgm:t>
        <a:bodyPr/>
        <a:lstStyle/>
        <a:p>
          <a:pPr rtl="1"/>
          <a:endParaRPr lang="ar-IQ"/>
        </a:p>
      </dgm:t>
    </dgm:pt>
    <dgm:pt modelId="{AEB6DF4F-BA0F-4737-B285-23DFE9012379}" type="pres">
      <dgm:prSet presAssocID="{CA1DEF8C-66DD-45D3-A326-3AE038B09ED1}" presName="linear" presStyleCnt="0">
        <dgm:presLayoutVars>
          <dgm:animLvl val="lvl"/>
          <dgm:resizeHandles val="exact"/>
        </dgm:presLayoutVars>
      </dgm:prSet>
      <dgm:spPr/>
    </dgm:pt>
    <dgm:pt modelId="{4C4C423B-D09E-4E2A-91A7-3DBECEF24ECB}" type="pres">
      <dgm:prSet presAssocID="{93DFEDD2-06AB-41DF-83DD-CAC50CC45A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CB75ECF-FABC-4226-8AE6-A4AF4398E793}" type="presOf" srcId="{CA1DEF8C-66DD-45D3-A326-3AE038B09ED1}" destId="{AEB6DF4F-BA0F-4737-B285-23DFE9012379}" srcOrd="0" destOrd="0" presId="urn:microsoft.com/office/officeart/2005/8/layout/vList2"/>
    <dgm:cxn modelId="{C9F81052-4F1D-46E3-95DC-8E5776723D4B}" srcId="{CA1DEF8C-66DD-45D3-A326-3AE038B09ED1}" destId="{93DFEDD2-06AB-41DF-83DD-CAC50CC45AC3}" srcOrd="0" destOrd="0" parTransId="{D5C8B50F-285C-4459-9CC5-5DEEB282C7A0}" sibTransId="{3818E91F-3E69-474F-A199-0DEF3447D4E6}"/>
    <dgm:cxn modelId="{E3558E21-29D3-4737-B196-05467690FFCF}" type="presOf" srcId="{93DFEDD2-06AB-41DF-83DD-CAC50CC45AC3}" destId="{4C4C423B-D09E-4E2A-91A7-3DBECEF24ECB}" srcOrd="0" destOrd="0" presId="urn:microsoft.com/office/officeart/2005/8/layout/vList2"/>
    <dgm:cxn modelId="{863C8D78-90EA-4B59-A76F-357FBD0E598F}" type="presParOf" srcId="{AEB6DF4F-BA0F-4737-B285-23DFE9012379}" destId="{4C4C423B-D09E-4E2A-91A7-3DBECEF24E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F2CCF-9C92-4A8F-A221-29BD76AD08E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pPr rtl="1"/>
          <a:endParaRPr lang="ar-IQ"/>
        </a:p>
      </dgm:t>
    </dgm:pt>
    <dgm:pt modelId="{DE659B64-FAA1-4E53-BE4D-683EDC9F7540}">
      <dgm:prSet/>
      <dgm:spPr/>
      <dgm:t>
        <a:bodyPr/>
        <a:lstStyle/>
        <a:p>
          <a:pPr algn="ctr" rtl="1"/>
          <a:r>
            <a:rPr lang="ar-IQ" b="1" dirty="0" smtClean="0"/>
            <a:t>المرحلة الرابعة </a:t>
          </a:r>
          <a:endParaRPr lang="ar-IQ" b="1" dirty="0"/>
        </a:p>
      </dgm:t>
    </dgm:pt>
    <dgm:pt modelId="{92AE23C5-BE79-4A86-9EE3-D10D7EDE7A2A}" type="parTrans" cxnId="{874E2457-32C3-492F-95FB-81614AE6E3F4}">
      <dgm:prSet/>
      <dgm:spPr/>
      <dgm:t>
        <a:bodyPr/>
        <a:lstStyle/>
        <a:p>
          <a:pPr algn="ctr" rtl="1"/>
          <a:endParaRPr lang="ar-IQ" b="1"/>
        </a:p>
      </dgm:t>
    </dgm:pt>
    <dgm:pt modelId="{143A973C-9848-403E-891C-EB16ABD769E3}" type="sibTrans" cxnId="{874E2457-32C3-492F-95FB-81614AE6E3F4}">
      <dgm:prSet/>
      <dgm:spPr/>
      <dgm:t>
        <a:bodyPr/>
        <a:lstStyle/>
        <a:p>
          <a:pPr algn="ctr" rtl="1"/>
          <a:endParaRPr lang="ar-IQ" b="1"/>
        </a:p>
      </dgm:t>
    </dgm:pt>
    <dgm:pt modelId="{124C9D21-7D51-4BB5-A5DC-872FBAA12F8A}">
      <dgm:prSet/>
      <dgm:spPr/>
      <dgm:t>
        <a:bodyPr/>
        <a:lstStyle/>
        <a:p>
          <a:pPr algn="ctr" rtl="1"/>
          <a:r>
            <a:rPr lang="ar-IQ" b="1" dirty="0" smtClean="0"/>
            <a:t>العام الدراسي 2017-2018</a:t>
          </a:r>
          <a:endParaRPr lang="ar-IQ" b="1" dirty="0"/>
        </a:p>
      </dgm:t>
    </dgm:pt>
    <dgm:pt modelId="{CEF06BA0-45EE-4E63-A360-5A5E65C997E0}" type="parTrans" cxnId="{B18DD8CD-8756-4BCA-82A3-7EBDF892DDFF}">
      <dgm:prSet/>
      <dgm:spPr/>
      <dgm:t>
        <a:bodyPr/>
        <a:lstStyle/>
        <a:p>
          <a:pPr algn="ctr" rtl="1"/>
          <a:endParaRPr lang="ar-IQ" b="1"/>
        </a:p>
      </dgm:t>
    </dgm:pt>
    <dgm:pt modelId="{648CBE21-68E3-42F6-804E-1BDC293E5BFD}" type="sibTrans" cxnId="{B18DD8CD-8756-4BCA-82A3-7EBDF892DDFF}">
      <dgm:prSet/>
      <dgm:spPr/>
      <dgm:t>
        <a:bodyPr/>
        <a:lstStyle/>
        <a:p>
          <a:pPr algn="ctr" rtl="1"/>
          <a:endParaRPr lang="ar-IQ" b="1"/>
        </a:p>
      </dgm:t>
    </dgm:pt>
    <dgm:pt modelId="{A97BF08B-4892-4855-A78D-0D4B15716B28}">
      <dgm:prSet/>
      <dgm:spPr/>
      <dgm:t>
        <a:bodyPr/>
        <a:lstStyle/>
        <a:p>
          <a:pPr algn="ctr" rtl="1"/>
          <a:r>
            <a:rPr lang="ar-IQ" b="1" dirty="0" smtClean="0"/>
            <a:t>مناقشة اسئلة امتحان نصف السنة</a:t>
          </a:r>
          <a:endParaRPr lang="ar-IQ" b="1" dirty="0"/>
        </a:p>
      </dgm:t>
    </dgm:pt>
    <dgm:pt modelId="{B99D0235-4686-4FB3-9D26-093F1E0B6F9C}" type="parTrans" cxnId="{5931F486-5B34-4D7F-B394-FDEE8160816A}">
      <dgm:prSet/>
      <dgm:spPr/>
      <dgm:t>
        <a:bodyPr/>
        <a:lstStyle/>
        <a:p>
          <a:pPr algn="ctr" rtl="1"/>
          <a:endParaRPr lang="ar-IQ" b="1"/>
        </a:p>
      </dgm:t>
    </dgm:pt>
    <dgm:pt modelId="{E4F269C5-3D5B-4BBC-907F-9BD9DDD654CC}" type="sibTrans" cxnId="{5931F486-5B34-4D7F-B394-FDEE8160816A}">
      <dgm:prSet/>
      <dgm:spPr/>
      <dgm:t>
        <a:bodyPr/>
        <a:lstStyle/>
        <a:p>
          <a:pPr algn="ctr" rtl="1"/>
          <a:endParaRPr lang="ar-IQ" b="1"/>
        </a:p>
      </dgm:t>
    </dgm:pt>
    <dgm:pt modelId="{6A527013-BD54-4BE8-BA80-AB14A6DF85B8}">
      <dgm:prSet/>
      <dgm:spPr/>
      <dgm:t>
        <a:bodyPr/>
        <a:lstStyle/>
        <a:p>
          <a:pPr algn="ctr" rtl="1"/>
          <a:r>
            <a:rPr lang="ar-IQ" b="1" dirty="0" smtClean="0"/>
            <a:t>المختبر العملي للمدة 19-21  /  2  / 2019</a:t>
          </a:r>
          <a:endParaRPr lang="ar-IQ" b="1" dirty="0"/>
        </a:p>
      </dgm:t>
    </dgm:pt>
    <dgm:pt modelId="{8BEFCD74-2877-4903-9AD6-6422D689E1EA}" type="parTrans" cxnId="{A00A16F6-A829-492A-8BA5-480D31573560}">
      <dgm:prSet/>
      <dgm:spPr/>
      <dgm:t>
        <a:bodyPr/>
        <a:lstStyle/>
        <a:p>
          <a:pPr algn="ctr" rtl="1"/>
          <a:endParaRPr lang="ar-IQ" b="1"/>
        </a:p>
      </dgm:t>
    </dgm:pt>
    <dgm:pt modelId="{0AFF9FB9-FF86-4D38-A553-63BAE16C1BAC}" type="sibTrans" cxnId="{A00A16F6-A829-492A-8BA5-480D31573560}">
      <dgm:prSet/>
      <dgm:spPr/>
      <dgm:t>
        <a:bodyPr/>
        <a:lstStyle/>
        <a:p>
          <a:pPr algn="ctr" rtl="1"/>
          <a:endParaRPr lang="ar-IQ" b="1"/>
        </a:p>
      </dgm:t>
    </dgm:pt>
    <dgm:pt modelId="{4FEE52D3-AF91-41C1-8D11-663716A19A64}" type="pres">
      <dgm:prSet presAssocID="{382F2CCF-9C92-4A8F-A221-29BD76AD08E8}" presName="linear" presStyleCnt="0">
        <dgm:presLayoutVars>
          <dgm:animLvl val="lvl"/>
          <dgm:resizeHandles val="exact"/>
        </dgm:presLayoutVars>
      </dgm:prSet>
      <dgm:spPr/>
    </dgm:pt>
    <dgm:pt modelId="{77481448-39B8-4F3A-BB1A-9E5B8FEDD7EB}" type="pres">
      <dgm:prSet presAssocID="{DE659B64-FAA1-4E53-BE4D-683EDC9F75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C25E1D-DFEB-4510-9A2E-C6448F4335C0}" type="pres">
      <dgm:prSet presAssocID="{143A973C-9848-403E-891C-EB16ABD769E3}" presName="spacer" presStyleCnt="0"/>
      <dgm:spPr/>
    </dgm:pt>
    <dgm:pt modelId="{74E41198-386E-496B-9BB8-8150ED586F5A}" type="pres">
      <dgm:prSet presAssocID="{124C9D21-7D51-4BB5-A5DC-872FBAA12F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61D4FE-3CA4-43F0-B801-E0B36E1C537B}" type="pres">
      <dgm:prSet presAssocID="{648CBE21-68E3-42F6-804E-1BDC293E5BFD}" presName="spacer" presStyleCnt="0"/>
      <dgm:spPr/>
    </dgm:pt>
    <dgm:pt modelId="{BDAD058F-3B4D-4432-9891-A59FFDBB1694}" type="pres">
      <dgm:prSet presAssocID="{A97BF08B-4892-4855-A78D-0D4B15716B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F39A76-5760-443A-9929-456E5A55EC71}" type="pres">
      <dgm:prSet presAssocID="{E4F269C5-3D5B-4BBC-907F-9BD9DDD654CC}" presName="spacer" presStyleCnt="0"/>
      <dgm:spPr/>
    </dgm:pt>
    <dgm:pt modelId="{16DD910F-2A46-474D-967F-2F39CD4248B5}" type="pres">
      <dgm:prSet presAssocID="{6A527013-BD54-4BE8-BA80-AB14A6DF85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8DD8CD-8756-4BCA-82A3-7EBDF892DDFF}" srcId="{382F2CCF-9C92-4A8F-A221-29BD76AD08E8}" destId="{124C9D21-7D51-4BB5-A5DC-872FBAA12F8A}" srcOrd="1" destOrd="0" parTransId="{CEF06BA0-45EE-4E63-A360-5A5E65C997E0}" sibTransId="{648CBE21-68E3-42F6-804E-1BDC293E5BFD}"/>
    <dgm:cxn modelId="{5F673399-CA4E-4283-9ADB-10001E32776E}" type="presOf" srcId="{A97BF08B-4892-4855-A78D-0D4B15716B28}" destId="{BDAD058F-3B4D-4432-9891-A59FFDBB1694}" srcOrd="0" destOrd="0" presId="urn:microsoft.com/office/officeart/2005/8/layout/vList2"/>
    <dgm:cxn modelId="{50FB5E29-4644-431F-9486-91D809F942F6}" type="presOf" srcId="{DE659B64-FAA1-4E53-BE4D-683EDC9F7540}" destId="{77481448-39B8-4F3A-BB1A-9E5B8FEDD7EB}" srcOrd="0" destOrd="0" presId="urn:microsoft.com/office/officeart/2005/8/layout/vList2"/>
    <dgm:cxn modelId="{5931F486-5B34-4D7F-B394-FDEE8160816A}" srcId="{382F2CCF-9C92-4A8F-A221-29BD76AD08E8}" destId="{A97BF08B-4892-4855-A78D-0D4B15716B28}" srcOrd="2" destOrd="0" parTransId="{B99D0235-4686-4FB3-9D26-093F1E0B6F9C}" sibTransId="{E4F269C5-3D5B-4BBC-907F-9BD9DDD654CC}"/>
    <dgm:cxn modelId="{A00A16F6-A829-492A-8BA5-480D31573560}" srcId="{382F2CCF-9C92-4A8F-A221-29BD76AD08E8}" destId="{6A527013-BD54-4BE8-BA80-AB14A6DF85B8}" srcOrd="3" destOrd="0" parTransId="{8BEFCD74-2877-4903-9AD6-6422D689E1EA}" sibTransId="{0AFF9FB9-FF86-4D38-A553-63BAE16C1BAC}"/>
    <dgm:cxn modelId="{789F5E8D-63B2-4F77-863E-493383E6AEFB}" type="presOf" srcId="{382F2CCF-9C92-4A8F-A221-29BD76AD08E8}" destId="{4FEE52D3-AF91-41C1-8D11-663716A19A64}" srcOrd="0" destOrd="0" presId="urn:microsoft.com/office/officeart/2005/8/layout/vList2"/>
    <dgm:cxn modelId="{874E2457-32C3-492F-95FB-81614AE6E3F4}" srcId="{382F2CCF-9C92-4A8F-A221-29BD76AD08E8}" destId="{DE659B64-FAA1-4E53-BE4D-683EDC9F7540}" srcOrd="0" destOrd="0" parTransId="{92AE23C5-BE79-4A86-9EE3-D10D7EDE7A2A}" sibTransId="{143A973C-9848-403E-891C-EB16ABD769E3}"/>
    <dgm:cxn modelId="{11257ABB-ADE3-402C-A684-840BF4D29A0B}" type="presOf" srcId="{6A527013-BD54-4BE8-BA80-AB14A6DF85B8}" destId="{16DD910F-2A46-474D-967F-2F39CD4248B5}" srcOrd="0" destOrd="0" presId="urn:microsoft.com/office/officeart/2005/8/layout/vList2"/>
    <dgm:cxn modelId="{BBEE0D8D-2446-43BB-8C5E-38D564EB1C57}" type="presOf" srcId="{124C9D21-7D51-4BB5-A5DC-872FBAA12F8A}" destId="{74E41198-386E-496B-9BB8-8150ED586F5A}" srcOrd="0" destOrd="0" presId="urn:microsoft.com/office/officeart/2005/8/layout/vList2"/>
    <dgm:cxn modelId="{4476CFDC-AC95-4629-9780-57378E061486}" type="presParOf" srcId="{4FEE52D3-AF91-41C1-8D11-663716A19A64}" destId="{77481448-39B8-4F3A-BB1A-9E5B8FEDD7EB}" srcOrd="0" destOrd="0" presId="urn:microsoft.com/office/officeart/2005/8/layout/vList2"/>
    <dgm:cxn modelId="{7574AAAA-18AB-4894-850D-B1B2C7B2C497}" type="presParOf" srcId="{4FEE52D3-AF91-41C1-8D11-663716A19A64}" destId="{ECC25E1D-DFEB-4510-9A2E-C6448F4335C0}" srcOrd="1" destOrd="0" presId="urn:microsoft.com/office/officeart/2005/8/layout/vList2"/>
    <dgm:cxn modelId="{D34C46D6-B44B-4DC4-96F9-8B1F3E063A75}" type="presParOf" srcId="{4FEE52D3-AF91-41C1-8D11-663716A19A64}" destId="{74E41198-386E-496B-9BB8-8150ED586F5A}" srcOrd="2" destOrd="0" presId="urn:microsoft.com/office/officeart/2005/8/layout/vList2"/>
    <dgm:cxn modelId="{9A67B467-2957-40A0-955B-BE221D59EB23}" type="presParOf" srcId="{4FEE52D3-AF91-41C1-8D11-663716A19A64}" destId="{D161D4FE-3CA4-43F0-B801-E0B36E1C537B}" srcOrd="3" destOrd="0" presId="urn:microsoft.com/office/officeart/2005/8/layout/vList2"/>
    <dgm:cxn modelId="{19163594-8A72-4B6C-BD24-A51FB0B37BB9}" type="presParOf" srcId="{4FEE52D3-AF91-41C1-8D11-663716A19A64}" destId="{BDAD058F-3B4D-4432-9891-A59FFDBB1694}" srcOrd="4" destOrd="0" presId="urn:microsoft.com/office/officeart/2005/8/layout/vList2"/>
    <dgm:cxn modelId="{BD9780C7-38E9-4395-8A80-FC0464501BEF}" type="presParOf" srcId="{4FEE52D3-AF91-41C1-8D11-663716A19A64}" destId="{B7F39A76-5760-443A-9929-456E5A55EC71}" srcOrd="5" destOrd="0" presId="urn:microsoft.com/office/officeart/2005/8/layout/vList2"/>
    <dgm:cxn modelId="{FC6BAD69-ACA4-45DA-AC66-2F642BE9EFCB}" type="presParOf" srcId="{4FEE52D3-AF91-41C1-8D11-663716A19A64}" destId="{16DD910F-2A46-474D-967F-2F39CD4248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4C423B-D09E-4E2A-91A7-3DBECEF24ECB}">
      <dsp:nvSpPr>
        <dsp:cNvPr id="0" name=""/>
        <dsp:cNvSpPr/>
      </dsp:nvSpPr>
      <dsp:spPr>
        <a:xfrm>
          <a:off x="0" y="1422"/>
          <a:ext cx="7772400" cy="1467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800" kern="1200" dirty="0" smtClean="0"/>
            <a:t>الجامعة المستنصرية – كلية الطب </a:t>
          </a:r>
          <a:br>
            <a:rPr lang="ar-IQ" sz="3800" kern="1200" dirty="0" smtClean="0"/>
          </a:br>
          <a:r>
            <a:rPr lang="ar-IQ" sz="3800" kern="1200" dirty="0" smtClean="0"/>
            <a:t>فرع الامراض والطب العدلي</a:t>
          </a:r>
          <a:endParaRPr lang="ar-IQ" sz="3800" kern="1200" dirty="0"/>
        </a:p>
      </dsp:txBody>
      <dsp:txXfrm>
        <a:off x="0" y="1422"/>
        <a:ext cx="7772400" cy="1467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81448-39B8-4F3A-BB1A-9E5B8FEDD7EB}">
      <dsp:nvSpPr>
        <dsp:cNvPr id="0" name=""/>
        <dsp:cNvSpPr/>
      </dsp:nvSpPr>
      <dsp:spPr>
        <a:xfrm>
          <a:off x="0" y="662643"/>
          <a:ext cx="5904656" cy="702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b="1" kern="1200" dirty="0" smtClean="0"/>
            <a:t>المرحلة الرابعة </a:t>
          </a:r>
          <a:endParaRPr lang="ar-IQ" sz="3000" b="1" kern="1200" dirty="0"/>
        </a:p>
      </dsp:txBody>
      <dsp:txXfrm>
        <a:off x="0" y="662643"/>
        <a:ext cx="5904656" cy="702000"/>
      </dsp:txXfrm>
    </dsp:sp>
    <dsp:sp modelId="{74E41198-386E-496B-9BB8-8150ED586F5A}">
      <dsp:nvSpPr>
        <dsp:cNvPr id="0" name=""/>
        <dsp:cNvSpPr/>
      </dsp:nvSpPr>
      <dsp:spPr>
        <a:xfrm>
          <a:off x="0" y="1451043"/>
          <a:ext cx="5904656" cy="7020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b="1" kern="1200" dirty="0" smtClean="0"/>
            <a:t>العام الدراسي 2017-2018</a:t>
          </a:r>
          <a:endParaRPr lang="ar-IQ" sz="3000" b="1" kern="1200" dirty="0"/>
        </a:p>
      </dsp:txBody>
      <dsp:txXfrm>
        <a:off x="0" y="1451043"/>
        <a:ext cx="5904656" cy="702000"/>
      </dsp:txXfrm>
    </dsp:sp>
    <dsp:sp modelId="{BDAD058F-3B4D-4432-9891-A59FFDBB1694}">
      <dsp:nvSpPr>
        <dsp:cNvPr id="0" name=""/>
        <dsp:cNvSpPr/>
      </dsp:nvSpPr>
      <dsp:spPr>
        <a:xfrm>
          <a:off x="0" y="2239444"/>
          <a:ext cx="5904656" cy="7020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b="1" kern="1200" dirty="0" smtClean="0"/>
            <a:t>مناقشة اسئلة امتحان نصف السنة</a:t>
          </a:r>
          <a:endParaRPr lang="ar-IQ" sz="3000" b="1" kern="1200" dirty="0"/>
        </a:p>
      </dsp:txBody>
      <dsp:txXfrm>
        <a:off x="0" y="2239444"/>
        <a:ext cx="5904656" cy="702000"/>
      </dsp:txXfrm>
    </dsp:sp>
    <dsp:sp modelId="{16DD910F-2A46-474D-967F-2F39CD4248B5}">
      <dsp:nvSpPr>
        <dsp:cNvPr id="0" name=""/>
        <dsp:cNvSpPr/>
      </dsp:nvSpPr>
      <dsp:spPr>
        <a:xfrm>
          <a:off x="0" y="3027844"/>
          <a:ext cx="5904656" cy="702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000" b="1" kern="1200" dirty="0" smtClean="0"/>
            <a:t>المختبر العملي للمدة 19-21  /  2  / 2019</a:t>
          </a:r>
          <a:endParaRPr lang="ar-IQ" sz="3000" b="1" kern="1200" dirty="0"/>
        </a:p>
      </dsp:txBody>
      <dsp:txXfrm>
        <a:off x="0" y="3027844"/>
        <a:ext cx="5904656" cy="70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80E19D-0A24-4E69-A34E-46C24196BF3D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3E6942-59EA-48CD-AD11-B8EA4CFB12C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35A2F8-6C25-4342-BEE7-68B5EF24D787}" type="datetimeFigureOut">
              <a:rPr lang="ar-IQ" smtClean="0"/>
              <a:t>13/06/1440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9C42723-3ED7-4D62-A6BD-C854266A8DB5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827584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619672" y="2060848"/>
          <a:ext cx="59046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شعار طب المستنصرية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28725" y="2132856"/>
            <a:ext cx="2579779" cy="2304256"/>
          </a:xfrm>
          <a:prstGeom prst="rect">
            <a:avLst/>
          </a:prstGeom>
        </p:spPr>
      </p:pic>
      <p:pic>
        <p:nvPicPr>
          <p:cNvPr id="5" name="Picture 4" descr="200px-Logoo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496" y="2060848"/>
            <a:ext cx="288032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18133" r="59839" b="29364"/>
          <a:stretch>
            <a:fillRect/>
          </a:stretch>
        </p:blipFill>
        <p:spPr bwMode="auto">
          <a:xfrm>
            <a:off x="1115616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1340768"/>
            <a:ext cx="3384376" cy="43204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355976" y="249289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355976" y="436510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355976" y="630932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21315" r="59839" b="26182"/>
          <a:stretch>
            <a:fillRect/>
          </a:stretch>
        </p:blipFill>
        <p:spPr bwMode="auto">
          <a:xfrm>
            <a:off x="971600" y="0"/>
            <a:ext cx="7056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692696"/>
            <a:ext cx="396044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851920" y="2564904"/>
            <a:ext cx="4032448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3563888" y="3933056"/>
            <a:ext cx="432048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572000" y="580526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18133" r="34793" b="30955"/>
          <a:stretch>
            <a:fillRect/>
          </a:stretch>
        </p:blipFill>
        <p:spPr bwMode="auto">
          <a:xfrm>
            <a:off x="1763688" y="0"/>
            <a:ext cx="655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19675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572000" y="285293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572000" y="479715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572000" y="587727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45180" r="34793" b="2317"/>
          <a:stretch>
            <a:fillRect/>
          </a:stretch>
        </p:blipFill>
        <p:spPr bwMode="auto">
          <a:xfrm>
            <a:off x="1475656" y="72008"/>
            <a:ext cx="61926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83671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995936" y="270892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3059832" y="4077072"/>
            <a:ext cx="432048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3995936" y="587727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21168" r="58945" b="27773"/>
          <a:stretch>
            <a:fillRect/>
          </a:stretch>
        </p:blipFill>
        <p:spPr bwMode="auto">
          <a:xfrm>
            <a:off x="2123728" y="44624"/>
            <a:ext cx="662473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2040" y="90872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2483768" y="2492896"/>
            <a:ext cx="5832648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3563888" y="4653136"/>
            <a:ext cx="4752528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788024" y="6309320"/>
            <a:ext cx="352839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8" t="41998" r="58945" b="5499"/>
          <a:stretch>
            <a:fillRect/>
          </a:stretch>
        </p:blipFill>
        <p:spPr bwMode="auto">
          <a:xfrm>
            <a:off x="1907704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132856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8024" y="1340768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788024" y="2420888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788024" y="371703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2483768" y="5373216"/>
            <a:ext cx="568863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22906" r="34793" b="27773"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5976" y="69269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355976" y="220486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355976" y="472514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355976" y="616530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45180" r="34793" b="1508"/>
          <a:stretch>
            <a:fillRect/>
          </a:stretch>
        </p:blipFill>
        <p:spPr bwMode="auto">
          <a:xfrm>
            <a:off x="1259632" y="0"/>
            <a:ext cx="64807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620688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067944" y="270892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067944" y="4581128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067944" y="587727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19724" r="59839" b="21409"/>
          <a:stretch>
            <a:fillRect/>
          </a:stretch>
        </p:blipFill>
        <p:spPr bwMode="auto">
          <a:xfrm>
            <a:off x="1115616" y="0"/>
            <a:ext cx="6840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960" y="692696"/>
            <a:ext cx="360040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131840" y="2132856"/>
            <a:ext cx="468052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427984" y="400506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1547664" y="5013176"/>
            <a:ext cx="6264696" cy="50405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IQ" sz="4000" b="1" dirty="0" smtClean="0"/>
              <a:t>شكــــــراً جــزيــــــلاً </a:t>
            </a:r>
          </a:p>
          <a:p>
            <a:pPr algn="ctr">
              <a:buNone/>
            </a:pPr>
            <a:r>
              <a:rPr lang="ar-IQ" sz="4000" b="1" dirty="0" smtClean="0"/>
              <a:t>لحـســــن ادائــــــكم </a:t>
            </a:r>
          </a:p>
          <a:p>
            <a:pPr algn="ctr">
              <a:buNone/>
            </a:pPr>
            <a:r>
              <a:rPr lang="ar-IQ" sz="4000" b="1" dirty="0" smtClean="0"/>
              <a:t>مع تمنياتنا لكم بدوام النجاح</a:t>
            </a:r>
            <a:endParaRPr lang="ar-IQ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IQ" b="1" dirty="0" smtClean="0"/>
              <a:t>عناوين السمنارات الخاصة بالفصل الدراسي الثاني :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الانصمام : انواعه ، اسبابه ، علاماته التشخيصية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وفيات العمليات الجراحية والاخطاء الطبية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بصمة الحمض النووي وتطبيقاتها في القضايا العدلية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الوسائل المستخدمة في حل قضايا تنازع البنوة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المخدرات المصنعة وشبه المصنعة : انواعها ، خصائصها ، تأثيرها وطرق تشخيص حالات التسمم الحاد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المخدرات الطبيعية :</a:t>
            </a:r>
            <a:r>
              <a:rPr lang="ar-IQ" b="1" dirty="0" smtClean="0"/>
              <a:t> انواعها ، خصائصها ، تأثيرها وطرق تشخيص حالات التسمم الحاد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048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يكون آخر موعد لتسليم اسماء الطلبة في نهاية الدوام الرسمي ليوم الاحد الموافق 24 / 2 /2019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على كافة الطلبة المشاركة باعداد وكتابة وتقديم السمنارات وخلافا لذلك سوف يحرم الطالب من درجة التقرير 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يتوجب تغطية كافة عناوين السمنارات المطلوبة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يتم توزيع المواضيع على ( ستة ) مجاميع متساوية من الطلبة 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يكون اخر موعد لاستلام السمنارات ( ورقيا وعلى قرص مدمج ) فــي نهـــاية الــــدوام الــرسمي ليـــوم الخميـــس المــــوافــــق 7  /  3  /2019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سيهمل التقرير المستلم بعد الموعد المذكور اعلاه ولا تمنح درجته للمجموعة المتاخرة بالتسليم</a:t>
            </a:r>
          </a:p>
          <a:p>
            <a:pPr marL="514350" indent="-514350">
              <a:buFont typeface="+mj-lt"/>
              <a:buAutoNum type="arabicPeriod"/>
            </a:pPr>
            <a:r>
              <a:rPr lang="ar-IQ" b="1" dirty="0" smtClean="0"/>
              <a:t>سيتم مناقشة السمنارات وفق التسلسل المحدد سابقا في مواعيد يتم اعلانها لاحقا     </a:t>
            </a:r>
          </a:p>
          <a:p>
            <a:pPr marL="514350" indent="-514350">
              <a:buFont typeface="+mj-lt"/>
              <a:buAutoNum type="arabicPeriod"/>
            </a:pP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5" t="33511" r="34793" b="14863"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2579779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8" y="548680"/>
            <a:ext cx="2016224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Rectangle 10"/>
          <p:cNvSpPr/>
          <p:nvPr/>
        </p:nvSpPr>
        <p:spPr>
          <a:xfrm>
            <a:off x="5364088" y="2996952"/>
            <a:ext cx="2016224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Rectangle 11"/>
          <p:cNvSpPr/>
          <p:nvPr/>
        </p:nvSpPr>
        <p:spPr>
          <a:xfrm>
            <a:off x="5436096" y="4725144"/>
            <a:ext cx="2016224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Rectangle 12"/>
          <p:cNvSpPr/>
          <p:nvPr/>
        </p:nvSpPr>
        <p:spPr>
          <a:xfrm>
            <a:off x="5364088" y="6165304"/>
            <a:ext cx="208823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5" t="16542" r="34793" b="29364"/>
          <a:stretch>
            <a:fillRect/>
          </a:stretch>
        </p:blipFill>
        <p:spPr bwMode="auto">
          <a:xfrm>
            <a:off x="1547664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021" y="2204864"/>
            <a:ext cx="2435763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0152" y="980728"/>
            <a:ext cx="2016224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724128" y="2852936"/>
            <a:ext cx="2232248" cy="3600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572000" y="393305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3923928" y="5805264"/>
            <a:ext cx="404083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20216" r="59839" b="30955"/>
          <a:stretch>
            <a:fillRect/>
          </a:stretch>
        </p:blipFill>
        <p:spPr bwMode="auto">
          <a:xfrm>
            <a:off x="1259632" y="0"/>
            <a:ext cx="640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908720"/>
            <a:ext cx="460851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796136" y="2348880"/>
            <a:ext cx="172819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5652120" y="4365104"/>
            <a:ext cx="1872208" cy="3600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5148064" y="6381328"/>
            <a:ext cx="2376264" cy="36004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18133" r="59839" b="26182"/>
          <a:stretch>
            <a:fillRect/>
          </a:stretch>
        </p:blipFill>
        <p:spPr bwMode="auto">
          <a:xfrm>
            <a:off x="1907704" y="0"/>
            <a:ext cx="6048672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037" y="1916832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6176" y="1196752"/>
            <a:ext cx="172819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563888" y="2204864"/>
            <a:ext cx="4320480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6084168" y="4221088"/>
            <a:ext cx="1728192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3707904" y="5517232"/>
            <a:ext cx="4176464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5" t="18133" r="34793" b="27773"/>
          <a:stretch>
            <a:fillRect/>
          </a:stretch>
        </p:blipFill>
        <p:spPr bwMode="auto">
          <a:xfrm>
            <a:off x="2195736" y="0"/>
            <a:ext cx="6264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5" y="2276872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8024" y="141277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788024" y="2204864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788024" y="4077072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788024" y="609329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50" t="40407" r="34793" b="5499"/>
          <a:stretch>
            <a:fillRect/>
          </a:stretch>
        </p:blipFill>
        <p:spPr bwMode="auto">
          <a:xfrm>
            <a:off x="1259632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شعار طب المستنصري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2579779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3968" y="105273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4283968" y="2852936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4283968" y="414908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283968" y="5229200"/>
            <a:ext cx="3384376" cy="28803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193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Foundry</vt:lpstr>
      <vt:lpstr>Slide 1</vt:lpstr>
      <vt:lpstr>عناوين السمنارات الخاصة بالفصل الدراسي الثاني :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dr.ameen</dc:creator>
  <cp:lastModifiedBy>dr.ameen</cp:lastModifiedBy>
  <cp:revision>11</cp:revision>
  <dcterms:created xsi:type="dcterms:W3CDTF">2019-02-18T17:26:55Z</dcterms:created>
  <dcterms:modified xsi:type="dcterms:W3CDTF">2019-02-18T19:14:03Z</dcterms:modified>
</cp:coreProperties>
</file>