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744" r:id="rId2"/>
    <p:sldMasterId id="2147483756" r:id="rId3"/>
    <p:sldMasterId id="2147483768" r:id="rId4"/>
    <p:sldMasterId id="2147483780" r:id="rId5"/>
    <p:sldMasterId id="2147483792" r:id="rId6"/>
    <p:sldMasterId id="2147483804" r:id="rId7"/>
    <p:sldMasterId id="2147483816" r:id="rId8"/>
    <p:sldMasterId id="2147483828" r:id="rId9"/>
  </p:sldMasterIdLst>
  <p:notesMasterIdLst>
    <p:notesMasterId r:id="rId31"/>
  </p:notesMasterIdLst>
  <p:sldIdLst>
    <p:sldId id="275" r:id="rId10"/>
    <p:sldId id="258" r:id="rId11"/>
    <p:sldId id="257" r:id="rId12"/>
    <p:sldId id="269" r:id="rId13"/>
    <p:sldId id="276" r:id="rId14"/>
    <p:sldId id="259" r:id="rId15"/>
    <p:sldId id="265" r:id="rId16"/>
    <p:sldId id="277" r:id="rId17"/>
    <p:sldId id="267" r:id="rId18"/>
    <p:sldId id="268" r:id="rId19"/>
    <p:sldId id="260" r:id="rId20"/>
    <p:sldId id="263" r:id="rId21"/>
    <p:sldId id="272" r:id="rId22"/>
    <p:sldId id="271" r:id="rId23"/>
    <p:sldId id="270" r:id="rId24"/>
    <p:sldId id="264" r:id="rId25"/>
    <p:sldId id="261" r:id="rId26"/>
    <p:sldId id="262" r:id="rId27"/>
    <p:sldId id="273" r:id="rId28"/>
    <p:sldId id="266" r:id="rId29"/>
    <p:sldId id="27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71" autoAdjust="0"/>
    <p:restoredTop sz="94660"/>
  </p:normalViewPr>
  <p:slideViewPr>
    <p:cSldViewPr>
      <p:cViewPr varScale="1">
        <p:scale>
          <a:sx n="70" d="100"/>
          <a:sy n="70" d="100"/>
        </p:scale>
        <p:origin x="155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B53A0D-841D-41CA-A940-6DB0A97382C6}" type="datetimeFigureOut">
              <a:rPr lang="en-US" smtClean="0"/>
              <a:t>12/28/2018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938C92-1AB5-4967-A9DF-BE2CED5BB8E2}" type="slidenum">
              <a:rPr lang="en-US" smtClean="0"/>
              <a:t>‹#›</a:t>
            </a:fld>
            <a:endParaRPr lang="en-US"/>
          </a:p>
        </p:txBody>
      </p:sp>
    </p:spTree>
    <p:extLst>
      <p:ext uri="{BB962C8B-B14F-4D97-AF65-F5344CB8AC3E}">
        <p14:creationId xmlns:p14="http://schemas.microsoft.com/office/powerpoint/2010/main" val="1159529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5A28A19-7808-49DE-9E21-1C5774921345}" type="slidenum">
              <a:rPr lang="en-US">
                <a:solidFill>
                  <a:prstClr val="black"/>
                </a:solidFill>
              </a:rPr>
              <a:pPr eaLnBrk="1" hangingPunct="1"/>
              <a:t>7</a:t>
            </a:fld>
            <a:endParaRPr lang="en-US">
              <a:solidFill>
                <a:prstClr val="black"/>
              </a:solidFill>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endParaRPr lang="ar-IQ" smtClean="0">
              <a:latin typeface="Arial" pitchFamily="34" charset="0"/>
            </a:endParaRPr>
          </a:p>
        </p:txBody>
      </p:sp>
    </p:spTree>
    <p:extLst>
      <p:ext uri="{BB962C8B-B14F-4D97-AF65-F5344CB8AC3E}">
        <p14:creationId xmlns:p14="http://schemas.microsoft.com/office/powerpoint/2010/main" val="1919332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D88E9C3B-C839-46F6-B27C-213378B29865}" type="datetimeFigureOut">
              <a:rPr lang="en-US" smtClean="0"/>
              <a:pPr/>
              <a:t>12/28/2018</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0DFB8E46-175F-4F04-AED3-4D6A1068A8A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8E9C3B-C839-46F6-B27C-213378B29865}" type="datetimeFigureOut">
              <a:rPr lang="en-US" smtClean="0"/>
              <a:pPr/>
              <a:t>12/28/2018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B8E46-175F-4F04-AED3-4D6A1068A8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8E9C3B-C839-46F6-B27C-213378B29865}" type="datetimeFigureOut">
              <a:rPr lang="en-US" smtClean="0"/>
              <a:pPr/>
              <a:t>12/28/2018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B8E46-175F-4F04-AED3-4D6A1068A8A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4" name="شكل حر 8"/>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base">
              <a:spcBef>
                <a:spcPct val="0"/>
              </a:spcBef>
              <a:spcAft>
                <a:spcPct val="0"/>
              </a:spcAft>
              <a:defRPr/>
            </a:pPr>
            <a:endParaRPr lang="en-US">
              <a:solidFill>
                <a:prstClr val="white"/>
              </a:solidFill>
            </a:endParaRPr>
          </a:p>
        </p:txBody>
      </p:sp>
      <p:sp>
        <p:nvSpPr>
          <p:cNvPr id="5" name="شكل حر 10"/>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base">
              <a:spcBef>
                <a:spcPct val="0"/>
              </a:spcBef>
              <a:spcAft>
                <a:spcPct val="0"/>
              </a:spcAft>
              <a:defRPr/>
            </a:pPr>
            <a:endParaRPr lang="en-US">
              <a:solidFill>
                <a:prstClr val="white"/>
              </a:solidFill>
            </a:endParaRPr>
          </a:p>
        </p:txBody>
      </p:sp>
      <p:sp>
        <p:nvSpPr>
          <p:cNvPr id="9" name="عنوان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smtClean="0"/>
              <a:t>انقر لتحرير نمط العنوان الرئيسي</a:t>
            </a:r>
            <a:endParaRPr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smtClean="0"/>
              <a:t>انقر لتحرير نمط العنوان الثانوي الرئيسي</a:t>
            </a:r>
            <a:endParaRPr lang="en-US"/>
          </a:p>
        </p:txBody>
      </p:sp>
      <p:sp>
        <p:nvSpPr>
          <p:cNvPr id="6" name="عنصر نائب للتاريخ 29"/>
          <p:cNvSpPr>
            <a:spLocks noGrp="1"/>
          </p:cNvSpPr>
          <p:nvPr>
            <p:ph type="dt" sz="half" idx="10"/>
          </p:nvPr>
        </p:nvSpPr>
        <p:spPr/>
        <p:txBody>
          <a:bodyPr/>
          <a:lstStyle>
            <a:lvl1pPr>
              <a:defRPr/>
            </a:lvl1pPr>
          </a:lstStyle>
          <a:p>
            <a:pPr>
              <a:defRPr/>
            </a:pPr>
            <a:endParaRPr lang="en-US">
              <a:solidFill>
                <a:srgbClr val="D4D2D0">
                  <a:shade val="50000"/>
                </a:srgbClr>
              </a:solidFill>
            </a:endParaRPr>
          </a:p>
        </p:txBody>
      </p:sp>
      <p:sp>
        <p:nvSpPr>
          <p:cNvPr id="7" name="عنصر نائب للتذييل 18"/>
          <p:cNvSpPr>
            <a:spLocks noGrp="1"/>
          </p:cNvSpPr>
          <p:nvPr>
            <p:ph type="ftr" sz="quarter" idx="11"/>
          </p:nvPr>
        </p:nvSpPr>
        <p:spPr/>
        <p:txBody>
          <a:bodyPr/>
          <a:lstStyle>
            <a:lvl1pPr>
              <a:defRPr/>
            </a:lvl1pPr>
          </a:lstStyle>
          <a:p>
            <a:pPr>
              <a:defRPr/>
            </a:pPr>
            <a:endParaRPr lang="en-US">
              <a:solidFill>
                <a:srgbClr val="D4D2D0">
                  <a:shade val="50000"/>
                </a:srgbClr>
              </a:solidFill>
            </a:endParaRPr>
          </a:p>
        </p:txBody>
      </p:sp>
      <p:sp>
        <p:nvSpPr>
          <p:cNvPr id="8" name="عنصر نائب لرقم الشريحة 26"/>
          <p:cNvSpPr>
            <a:spLocks noGrp="1"/>
          </p:cNvSpPr>
          <p:nvPr>
            <p:ph type="sldNum" sz="quarter" idx="12"/>
          </p:nvPr>
        </p:nvSpPr>
        <p:spPr/>
        <p:txBody>
          <a:bodyPr/>
          <a:lstStyle>
            <a:lvl1pPr>
              <a:defRPr/>
            </a:lvl1pPr>
          </a:lstStyle>
          <a:p>
            <a:pPr>
              <a:defRPr/>
            </a:pPr>
            <a:fld id="{35A9C30E-4CC2-42E1-ABA4-8CC04ED840E9}" type="slidenum">
              <a:rPr lang="en-US">
                <a:solidFill>
                  <a:srgbClr val="D4D2D0">
                    <a:shade val="50000"/>
                  </a:srgbClr>
                </a:solidFill>
              </a:rPr>
              <a:pPr>
                <a:defRPr/>
              </a:pPr>
              <a:t>‹#›</a:t>
            </a:fld>
            <a:endParaRPr lang="en-US">
              <a:solidFill>
                <a:srgbClr val="D4D2D0">
                  <a:shade val="50000"/>
                </a:srgbClr>
              </a:solidFill>
            </a:endParaRPr>
          </a:p>
        </p:txBody>
      </p:sp>
    </p:spTree>
    <p:extLst>
      <p:ext uri="{BB962C8B-B14F-4D97-AF65-F5344CB8AC3E}">
        <p14:creationId xmlns:p14="http://schemas.microsoft.com/office/powerpoint/2010/main" val="2972599906"/>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9"/>
          <p:cNvSpPr>
            <a:spLocks noGrp="1"/>
          </p:cNvSpPr>
          <p:nvPr>
            <p:ph type="dt" sz="half" idx="10"/>
          </p:nvPr>
        </p:nvSpPr>
        <p:spPr/>
        <p:txBody>
          <a:bodyPr/>
          <a:lstStyle>
            <a:lvl1pPr>
              <a:defRPr/>
            </a:lvl1pPr>
          </a:lstStyle>
          <a:p>
            <a:pPr>
              <a:defRPr/>
            </a:pPr>
            <a:endParaRPr lang="en-US">
              <a:solidFill>
                <a:srgbClr val="D4D2D0">
                  <a:shade val="50000"/>
                </a:srgbClr>
              </a:solidFill>
            </a:endParaRPr>
          </a:p>
        </p:txBody>
      </p:sp>
      <p:sp>
        <p:nvSpPr>
          <p:cNvPr id="5" name="عنصر نائب للتذييل 21"/>
          <p:cNvSpPr>
            <a:spLocks noGrp="1"/>
          </p:cNvSpPr>
          <p:nvPr>
            <p:ph type="ftr" sz="quarter" idx="11"/>
          </p:nvPr>
        </p:nvSpPr>
        <p:spPr/>
        <p:txBody>
          <a:bodyPr/>
          <a:lstStyle>
            <a:lvl1pPr>
              <a:defRPr/>
            </a:lvl1pPr>
          </a:lstStyle>
          <a:p>
            <a:pPr>
              <a:defRPr/>
            </a:pPr>
            <a:endParaRPr lang="en-US">
              <a:solidFill>
                <a:srgbClr val="D4D2D0">
                  <a:shade val="50000"/>
                </a:srgbClr>
              </a:solidFill>
            </a:endParaRPr>
          </a:p>
        </p:txBody>
      </p:sp>
      <p:sp>
        <p:nvSpPr>
          <p:cNvPr id="6" name="عنصر نائب لرقم الشريحة 17"/>
          <p:cNvSpPr>
            <a:spLocks noGrp="1"/>
          </p:cNvSpPr>
          <p:nvPr>
            <p:ph type="sldNum" sz="quarter" idx="12"/>
          </p:nvPr>
        </p:nvSpPr>
        <p:spPr/>
        <p:txBody>
          <a:bodyPr/>
          <a:lstStyle>
            <a:lvl1pPr>
              <a:defRPr/>
            </a:lvl1pPr>
          </a:lstStyle>
          <a:p>
            <a:pPr>
              <a:defRPr/>
            </a:pPr>
            <a:fld id="{44E98C3A-6D68-434D-A474-43CE363D5CDC}" type="slidenum">
              <a:rPr lang="en-US">
                <a:solidFill>
                  <a:srgbClr val="D4D2D0">
                    <a:shade val="50000"/>
                  </a:srgbClr>
                </a:solidFill>
              </a:rPr>
              <a:pPr>
                <a:defRPr/>
              </a:pPr>
              <a:t>‹#›</a:t>
            </a:fld>
            <a:endParaRPr lang="en-US">
              <a:solidFill>
                <a:srgbClr val="D4D2D0">
                  <a:shade val="50000"/>
                </a:srgbClr>
              </a:solidFill>
            </a:endParaRPr>
          </a:p>
        </p:txBody>
      </p:sp>
    </p:spTree>
    <p:extLst>
      <p:ext uri="{BB962C8B-B14F-4D97-AF65-F5344CB8AC3E}">
        <p14:creationId xmlns:p14="http://schemas.microsoft.com/office/powerpoint/2010/main" val="2339606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4" name="شكل حر 8"/>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base">
              <a:spcBef>
                <a:spcPct val="0"/>
              </a:spcBef>
              <a:spcAft>
                <a:spcPct val="0"/>
              </a:spcAft>
              <a:defRPr/>
            </a:pPr>
            <a:endParaRPr lang="en-US">
              <a:solidFill>
                <a:prstClr val="white"/>
              </a:solidFill>
            </a:endParaRPr>
          </a:p>
        </p:txBody>
      </p:sp>
      <p:sp>
        <p:nvSpPr>
          <p:cNvPr id="5" name="شكل حر 10"/>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base">
              <a:spcBef>
                <a:spcPct val="0"/>
              </a:spcBef>
              <a:spcAft>
                <a:spcPct val="0"/>
              </a:spcAft>
              <a:defRPr/>
            </a:pPr>
            <a:endParaRPr lang="en-US">
              <a:solidFill>
                <a:prstClr val="white"/>
              </a:solidFill>
            </a:endParaRPr>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smtClean="0"/>
              <a:t>انقر لتحرير أنماط النص الرئيسي</a:t>
            </a:r>
          </a:p>
        </p:txBody>
      </p:sp>
      <p:sp>
        <p:nvSpPr>
          <p:cNvPr id="6" name="عنصر نائب للتاريخ 3"/>
          <p:cNvSpPr>
            <a:spLocks noGrp="1"/>
          </p:cNvSpPr>
          <p:nvPr>
            <p:ph type="dt" sz="half" idx="10"/>
          </p:nvPr>
        </p:nvSpPr>
        <p:spPr/>
        <p:txBody>
          <a:bodyPr/>
          <a:lstStyle>
            <a:lvl1pPr>
              <a:defRPr/>
            </a:lvl1pPr>
          </a:lstStyle>
          <a:p>
            <a:pPr>
              <a:defRPr/>
            </a:pPr>
            <a:endParaRPr lang="en-US">
              <a:solidFill>
                <a:srgbClr val="D4D2D0">
                  <a:shade val="50000"/>
                </a:srgbClr>
              </a:solidFill>
            </a:endParaRPr>
          </a:p>
        </p:txBody>
      </p:sp>
      <p:sp>
        <p:nvSpPr>
          <p:cNvPr id="7" name="عنصر نائب للتذييل 4"/>
          <p:cNvSpPr>
            <a:spLocks noGrp="1"/>
          </p:cNvSpPr>
          <p:nvPr>
            <p:ph type="ftr" sz="quarter" idx="11"/>
          </p:nvPr>
        </p:nvSpPr>
        <p:spPr/>
        <p:txBody>
          <a:bodyPr/>
          <a:lstStyle>
            <a:lvl1pPr>
              <a:defRPr/>
            </a:lvl1pPr>
          </a:lstStyle>
          <a:p>
            <a:pPr>
              <a:defRPr/>
            </a:pPr>
            <a:endParaRPr lang="en-US">
              <a:solidFill>
                <a:srgbClr val="D4D2D0">
                  <a:shade val="50000"/>
                </a:srgbClr>
              </a:solidFill>
            </a:endParaRPr>
          </a:p>
        </p:txBody>
      </p:sp>
      <p:sp>
        <p:nvSpPr>
          <p:cNvPr id="8" name="عنصر نائب لرقم الشريحة 5"/>
          <p:cNvSpPr>
            <a:spLocks noGrp="1"/>
          </p:cNvSpPr>
          <p:nvPr>
            <p:ph type="sldNum" sz="quarter" idx="12"/>
          </p:nvPr>
        </p:nvSpPr>
        <p:spPr/>
        <p:txBody>
          <a:bodyPr/>
          <a:lstStyle>
            <a:lvl1pPr>
              <a:defRPr/>
            </a:lvl1pPr>
          </a:lstStyle>
          <a:p>
            <a:pPr>
              <a:defRPr/>
            </a:pPr>
            <a:fld id="{DF4F9DB6-D9BD-43E7-9FC4-8AFFA2ECED59}" type="slidenum">
              <a:rPr lang="en-US">
                <a:solidFill>
                  <a:srgbClr val="D4D2D0">
                    <a:shade val="50000"/>
                  </a:srgbClr>
                </a:solidFill>
              </a:rPr>
              <a:pPr>
                <a:defRPr/>
              </a:pPr>
              <a:t>‹#›</a:t>
            </a:fld>
            <a:endParaRPr lang="en-US">
              <a:solidFill>
                <a:srgbClr val="D4D2D0">
                  <a:shade val="50000"/>
                </a:srgbClr>
              </a:solidFill>
            </a:endParaRPr>
          </a:p>
        </p:txBody>
      </p:sp>
    </p:spTree>
    <p:extLst>
      <p:ext uri="{BB962C8B-B14F-4D97-AF65-F5344CB8AC3E}">
        <p14:creationId xmlns:p14="http://schemas.microsoft.com/office/powerpoint/2010/main" val="20718497"/>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9"/>
          <p:cNvSpPr>
            <a:spLocks noGrp="1"/>
          </p:cNvSpPr>
          <p:nvPr>
            <p:ph type="dt" sz="half" idx="10"/>
          </p:nvPr>
        </p:nvSpPr>
        <p:spPr/>
        <p:txBody>
          <a:bodyPr/>
          <a:lstStyle>
            <a:lvl1pPr>
              <a:defRPr/>
            </a:lvl1pPr>
          </a:lstStyle>
          <a:p>
            <a:pPr>
              <a:defRPr/>
            </a:pPr>
            <a:endParaRPr lang="en-US">
              <a:solidFill>
                <a:srgbClr val="D4D2D0">
                  <a:shade val="50000"/>
                </a:srgbClr>
              </a:solidFill>
            </a:endParaRPr>
          </a:p>
        </p:txBody>
      </p:sp>
      <p:sp>
        <p:nvSpPr>
          <p:cNvPr id="6" name="عنصر نائب للتذييل 21"/>
          <p:cNvSpPr>
            <a:spLocks noGrp="1"/>
          </p:cNvSpPr>
          <p:nvPr>
            <p:ph type="ftr" sz="quarter" idx="11"/>
          </p:nvPr>
        </p:nvSpPr>
        <p:spPr/>
        <p:txBody>
          <a:bodyPr/>
          <a:lstStyle>
            <a:lvl1pPr>
              <a:defRPr/>
            </a:lvl1pPr>
          </a:lstStyle>
          <a:p>
            <a:pPr>
              <a:defRPr/>
            </a:pPr>
            <a:endParaRPr lang="en-US">
              <a:solidFill>
                <a:srgbClr val="D4D2D0">
                  <a:shade val="50000"/>
                </a:srgbClr>
              </a:solidFill>
            </a:endParaRPr>
          </a:p>
        </p:txBody>
      </p:sp>
      <p:sp>
        <p:nvSpPr>
          <p:cNvPr id="7" name="عنصر نائب لرقم الشريحة 17"/>
          <p:cNvSpPr>
            <a:spLocks noGrp="1"/>
          </p:cNvSpPr>
          <p:nvPr>
            <p:ph type="sldNum" sz="quarter" idx="12"/>
          </p:nvPr>
        </p:nvSpPr>
        <p:spPr/>
        <p:txBody>
          <a:bodyPr/>
          <a:lstStyle>
            <a:lvl1pPr>
              <a:defRPr/>
            </a:lvl1pPr>
          </a:lstStyle>
          <a:p>
            <a:pPr>
              <a:defRPr/>
            </a:pPr>
            <a:fld id="{A024388A-ED68-49A3-9712-C8BB75C26BB4}" type="slidenum">
              <a:rPr lang="en-US">
                <a:solidFill>
                  <a:srgbClr val="D4D2D0">
                    <a:shade val="50000"/>
                  </a:srgbClr>
                </a:solidFill>
              </a:rPr>
              <a:pPr>
                <a:defRPr/>
              </a:pPr>
              <a:t>‹#›</a:t>
            </a:fld>
            <a:endParaRPr lang="en-US">
              <a:solidFill>
                <a:srgbClr val="D4D2D0">
                  <a:shade val="50000"/>
                </a:srgbClr>
              </a:solidFill>
            </a:endParaRPr>
          </a:p>
        </p:txBody>
      </p:sp>
    </p:spTree>
    <p:extLst>
      <p:ext uri="{BB962C8B-B14F-4D97-AF65-F5344CB8AC3E}">
        <p14:creationId xmlns:p14="http://schemas.microsoft.com/office/powerpoint/2010/main" val="3370757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lvl1pPr>
              <a:defRPr/>
            </a:lvl1pPr>
          </a:lstStyle>
          <a:p>
            <a:pPr>
              <a:defRPr/>
            </a:pPr>
            <a:endParaRPr lang="en-US">
              <a:solidFill>
                <a:srgbClr val="D4D2D0">
                  <a:shade val="50000"/>
                </a:srgbClr>
              </a:solidFill>
            </a:endParaRPr>
          </a:p>
        </p:txBody>
      </p:sp>
      <p:sp>
        <p:nvSpPr>
          <p:cNvPr id="8" name="عنصر نائب للتذييل 7"/>
          <p:cNvSpPr>
            <a:spLocks noGrp="1"/>
          </p:cNvSpPr>
          <p:nvPr>
            <p:ph type="ftr" sz="quarter" idx="11"/>
          </p:nvPr>
        </p:nvSpPr>
        <p:spPr/>
        <p:txBody>
          <a:bodyPr/>
          <a:lstStyle>
            <a:lvl1pPr>
              <a:defRPr/>
            </a:lvl1pPr>
          </a:lstStyle>
          <a:p>
            <a:pPr>
              <a:defRPr/>
            </a:pPr>
            <a:endParaRPr lang="en-US">
              <a:solidFill>
                <a:srgbClr val="D4D2D0">
                  <a:shade val="50000"/>
                </a:srgbClr>
              </a:solidFill>
            </a:endParaRPr>
          </a:p>
        </p:txBody>
      </p:sp>
      <p:sp>
        <p:nvSpPr>
          <p:cNvPr id="9" name="عنصر نائب لرقم الشريحة 8"/>
          <p:cNvSpPr>
            <a:spLocks noGrp="1"/>
          </p:cNvSpPr>
          <p:nvPr>
            <p:ph type="sldNum" sz="quarter" idx="12"/>
          </p:nvPr>
        </p:nvSpPr>
        <p:spPr/>
        <p:txBody>
          <a:bodyPr/>
          <a:lstStyle>
            <a:lvl1pPr>
              <a:defRPr/>
            </a:lvl1pPr>
          </a:lstStyle>
          <a:p>
            <a:pPr>
              <a:defRPr/>
            </a:pPr>
            <a:fld id="{61C0F611-2F8E-41FF-83C0-713E1FE4300D}" type="slidenum">
              <a:rPr lang="en-US">
                <a:solidFill>
                  <a:srgbClr val="D4D2D0">
                    <a:shade val="50000"/>
                  </a:srgbClr>
                </a:solidFill>
              </a:rPr>
              <a:pPr>
                <a:defRPr/>
              </a:pPr>
              <a:t>‹#›</a:t>
            </a:fld>
            <a:endParaRPr lang="en-US">
              <a:solidFill>
                <a:srgbClr val="D4D2D0">
                  <a:shade val="50000"/>
                </a:srgbClr>
              </a:solidFill>
            </a:endParaRPr>
          </a:p>
        </p:txBody>
      </p:sp>
    </p:spTree>
    <p:extLst>
      <p:ext uri="{BB962C8B-B14F-4D97-AF65-F5344CB8AC3E}">
        <p14:creationId xmlns:p14="http://schemas.microsoft.com/office/powerpoint/2010/main" val="8168091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lstStyle>
            <a:lvl1pPr algn="l">
              <a:defRPr sz="4600"/>
            </a:lvl1pPr>
          </a:lstStyle>
          <a:p>
            <a:r>
              <a:rPr lang="ar-SA" smtClean="0"/>
              <a:t>انقر لتحرير نمط العنوان الرئيسي</a:t>
            </a:r>
            <a:endParaRPr lang="en-US"/>
          </a:p>
        </p:txBody>
      </p:sp>
      <p:sp>
        <p:nvSpPr>
          <p:cNvPr id="3" name="عنصر نائب للتاريخ 9"/>
          <p:cNvSpPr>
            <a:spLocks noGrp="1"/>
          </p:cNvSpPr>
          <p:nvPr>
            <p:ph type="dt" sz="half" idx="10"/>
          </p:nvPr>
        </p:nvSpPr>
        <p:spPr/>
        <p:txBody>
          <a:bodyPr/>
          <a:lstStyle>
            <a:lvl1pPr>
              <a:defRPr/>
            </a:lvl1pPr>
          </a:lstStyle>
          <a:p>
            <a:pPr>
              <a:defRPr/>
            </a:pPr>
            <a:endParaRPr lang="en-US">
              <a:solidFill>
                <a:srgbClr val="D4D2D0">
                  <a:shade val="50000"/>
                </a:srgbClr>
              </a:solidFill>
            </a:endParaRPr>
          </a:p>
        </p:txBody>
      </p:sp>
      <p:sp>
        <p:nvSpPr>
          <p:cNvPr id="4" name="عنصر نائب للتذييل 21"/>
          <p:cNvSpPr>
            <a:spLocks noGrp="1"/>
          </p:cNvSpPr>
          <p:nvPr>
            <p:ph type="ftr" sz="quarter" idx="11"/>
          </p:nvPr>
        </p:nvSpPr>
        <p:spPr/>
        <p:txBody>
          <a:bodyPr/>
          <a:lstStyle>
            <a:lvl1pPr>
              <a:defRPr/>
            </a:lvl1pPr>
          </a:lstStyle>
          <a:p>
            <a:pPr>
              <a:defRPr/>
            </a:pPr>
            <a:endParaRPr lang="en-US">
              <a:solidFill>
                <a:srgbClr val="D4D2D0">
                  <a:shade val="50000"/>
                </a:srgbClr>
              </a:solidFill>
            </a:endParaRPr>
          </a:p>
        </p:txBody>
      </p:sp>
      <p:sp>
        <p:nvSpPr>
          <p:cNvPr id="5" name="عنصر نائب لرقم الشريحة 17"/>
          <p:cNvSpPr>
            <a:spLocks noGrp="1"/>
          </p:cNvSpPr>
          <p:nvPr>
            <p:ph type="sldNum" sz="quarter" idx="12"/>
          </p:nvPr>
        </p:nvSpPr>
        <p:spPr/>
        <p:txBody>
          <a:bodyPr/>
          <a:lstStyle>
            <a:lvl1pPr>
              <a:defRPr/>
            </a:lvl1pPr>
          </a:lstStyle>
          <a:p>
            <a:pPr>
              <a:defRPr/>
            </a:pPr>
            <a:fld id="{677F7815-581D-42CC-B6F9-FF88C0379758}" type="slidenum">
              <a:rPr lang="en-US">
                <a:solidFill>
                  <a:srgbClr val="D4D2D0">
                    <a:shade val="50000"/>
                  </a:srgbClr>
                </a:solidFill>
              </a:rPr>
              <a:pPr>
                <a:defRPr/>
              </a:pPr>
              <a:t>‹#›</a:t>
            </a:fld>
            <a:endParaRPr lang="en-US">
              <a:solidFill>
                <a:srgbClr val="D4D2D0">
                  <a:shade val="50000"/>
                </a:srgbClr>
              </a:solidFill>
            </a:endParaRPr>
          </a:p>
        </p:txBody>
      </p:sp>
    </p:spTree>
    <p:extLst>
      <p:ext uri="{BB962C8B-B14F-4D97-AF65-F5344CB8AC3E}">
        <p14:creationId xmlns:p14="http://schemas.microsoft.com/office/powerpoint/2010/main" val="25832969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9"/>
          <p:cNvSpPr>
            <a:spLocks noGrp="1"/>
          </p:cNvSpPr>
          <p:nvPr>
            <p:ph type="dt" sz="half" idx="10"/>
          </p:nvPr>
        </p:nvSpPr>
        <p:spPr/>
        <p:txBody>
          <a:bodyPr/>
          <a:lstStyle>
            <a:lvl1pPr>
              <a:defRPr/>
            </a:lvl1pPr>
          </a:lstStyle>
          <a:p>
            <a:pPr>
              <a:defRPr/>
            </a:pPr>
            <a:endParaRPr lang="en-US">
              <a:solidFill>
                <a:srgbClr val="D4D2D0">
                  <a:shade val="50000"/>
                </a:srgbClr>
              </a:solidFill>
            </a:endParaRPr>
          </a:p>
        </p:txBody>
      </p:sp>
      <p:sp>
        <p:nvSpPr>
          <p:cNvPr id="3" name="عنصر نائب للتذييل 21"/>
          <p:cNvSpPr>
            <a:spLocks noGrp="1"/>
          </p:cNvSpPr>
          <p:nvPr>
            <p:ph type="ftr" sz="quarter" idx="11"/>
          </p:nvPr>
        </p:nvSpPr>
        <p:spPr/>
        <p:txBody>
          <a:bodyPr/>
          <a:lstStyle>
            <a:lvl1pPr>
              <a:defRPr/>
            </a:lvl1pPr>
          </a:lstStyle>
          <a:p>
            <a:pPr>
              <a:defRPr/>
            </a:pPr>
            <a:endParaRPr lang="en-US">
              <a:solidFill>
                <a:srgbClr val="D4D2D0">
                  <a:shade val="50000"/>
                </a:srgbClr>
              </a:solidFill>
            </a:endParaRPr>
          </a:p>
        </p:txBody>
      </p:sp>
      <p:sp>
        <p:nvSpPr>
          <p:cNvPr id="4" name="عنصر نائب لرقم الشريحة 17"/>
          <p:cNvSpPr>
            <a:spLocks noGrp="1"/>
          </p:cNvSpPr>
          <p:nvPr>
            <p:ph type="sldNum" sz="quarter" idx="12"/>
          </p:nvPr>
        </p:nvSpPr>
        <p:spPr/>
        <p:txBody>
          <a:bodyPr/>
          <a:lstStyle>
            <a:lvl1pPr>
              <a:defRPr/>
            </a:lvl1pPr>
          </a:lstStyle>
          <a:p>
            <a:pPr>
              <a:defRPr/>
            </a:pPr>
            <a:fld id="{B6EB97A3-CD0A-4943-BC4C-713D6EA1CA32}" type="slidenum">
              <a:rPr lang="en-US">
                <a:solidFill>
                  <a:srgbClr val="D4D2D0">
                    <a:shade val="50000"/>
                  </a:srgbClr>
                </a:solidFill>
              </a:rPr>
              <a:pPr>
                <a:defRPr/>
              </a:pPr>
              <a:t>‹#›</a:t>
            </a:fld>
            <a:endParaRPr lang="en-US">
              <a:solidFill>
                <a:srgbClr val="D4D2D0">
                  <a:shade val="50000"/>
                </a:srgbClr>
              </a:solidFill>
            </a:endParaRPr>
          </a:p>
        </p:txBody>
      </p:sp>
    </p:spTree>
    <p:extLst>
      <p:ext uri="{BB962C8B-B14F-4D97-AF65-F5344CB8AC3E}">
        <p14:creationId xmlns:p14="http://schemas.microsoft.com/office/powerpoint/2010/main" val="29439074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ar-SA" smtClean="0"/>
              <a:t>انقر لتحرير نمط العنوان الرئيسي</a:t>
            </a:r>
            <a:endParaRPr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lvl1pPr>
              <a:defRPr/>
            </a:lvl1pPr>
          </a:lstStyle>
          <a:p>
            <a:pPr>
              <a:defRPr/>
            </a:pPr>
            <a:endParaRPr lang="en-US">
              <a:solidFill>
                <a:srgbClr val="D4D2D0">
                  <a:shade val="50000"/>
                </a:srgbClr>
              </a:solidFill>
            </a:endParaRPr>
          </a:p>
        </p:txBody>
      </p:sp>
      <p:sp>
        <p:nvSpPr>
          <p:cNvPr id="6" name="عنصر نائب للتذييل 5"/>
          <p:cNvSpPr>
            <a:spLocks noGrp="1"/>
          </p:cNvSpPr>
          <p:nvPr>
            <p:ph type="ftr" sz="quarter" idx="11"/>
          </p:nvPr>
        </p:nvSpPr>
        <p:spPr/>
        <p:txBody>
          <a:bodyPr/>
          <a:lstStyle>
            <a:lvl1pPr>
              <a:defRPr/>
            </a:lvl1pPr>
          </a:lstStyle>
          <a:p>
            <a:pPr>
              <a:defRPr/>
            </a:pPr>
            <a:endParaRPr lang="en-US">
              <a:solidFill>
                <a:srgbClr val="D4D2D0">
                  <a:shade val="50000"/>
                </a:srgbClr>
              </a:solidFill>
            </a:endParaRPr>
          </a:p>
        </p:txBody>
      </p:sp>
      <p:sp>
        <p:nvSpPr>
          <p:cNvPr id="7" name="عنصر نائب لرقم الشريحة 6"/>
          <p:cNvSpPr>
            <a:spLocks noGrp="1"/>
          </p:cNvSpPr>
          <p:nvPr>
            <p:ph type="sldNum" sz="quarter" idx="12"/>
          </p:nvPr>
        </p:nvSpPr>
        <p:spPr>
          <a:xfrm>
            <a:off x="8156575" y="6421438"/>
            <a:ext cx="762000" cy="365125"/>
          </a:xfrm>
        </p:spPr>
        <p:txBody>
          <a:bodyPr/>
          <a:lstStyle>
            <a:lvl1pPr>
              <a:defRPr/>
            </a:lvl1pPr>
          </a:lstStyle>
          <a:p>
            <a:pPr>
              <a:defRPr/>
            </a:pPr>
            <a:fld id="{012B6389-084B-4AF3-B3A0-83685CF30EFD}" type="slidenum">
              <a:rPr lang="en-US">
                <a:solidFill>
                  <a:srgbClr val="D4D2D0">
                    <a:shade val="50000"/>
                  </a:srgbClr>
                </a:solidFill>
              </a:rPr>
              <a:pPr>
                <a:defRPr/>
              </a:pPr>
              <a:t>‹#›</a:t>
            </a:fld>
            <a:endParaRPr lang="en-US">
              <a:solidFill>
                <a:srgbClr val="D4D2D0">
                  <a:shade val="50000"/>
                </a:srgbClr>
              </a:solidFill>
            </a:endParaRPr>
          </a:p>
        </p:txBody>
      </p:sp>
    </p:spTree>
    <p:extLst>
      <p:ext uri="{BB962C8B-B14F-4D97-AF65-F5344CB8AC3E}">
        <p14:creationId xmlns:p14="http://schemas.microsoft.com/office/powerpoint/2010/main" val="3388050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D88E9C3B-C839-46F6-B27C-213378B29865}" type="datetimeFigureOut">
              <a:rPr lang="en-US" smtClean="0"/>
              <a:pPr/>
              <a:t>12/28/2018</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0DFB8E46-175F-4F04-AED3-4D6A1068A8AD}"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ar-SA" noProof="0" smtClean="0"/>
              <a:t>انقر فوق الأيقونة لإضافة صورة</a:t>
            </a:r>
            <a:endParaRPr lang="en-US" noProof="0"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pPr>
              <a:defRPr/>
            </a:pPr>
            <a:endParaRPr lang="en-US">
              <a:solidFill>
                <a:srgbClr val="D4D2D0">
                  <a:shade val="50000"/>
                </a:srgbClr>
              </a:solidFill>
            </a:endParaRPr>
          </a:p>
        </p:txBody>
      </p:sp>
      <p:sp>
        <p:nvSpPr>
          <p:cNvPr id="6" name="عنصر نائب للتذييل 5"/>
          <p:cNvSpPr>
            <a:spLocks noGrp="1"/>
          </p:cNvSpPr>
          <p:nvPr>
            <p:ph type="ftr" sz="quarter" idx="11"/>
          </p:nvPr>
        </p:nvSpPr>
        <p:spPr/>
        <p:txBody>
          <a:bodyPr/>
          <a:lstStyle>
            <a:lvl1pPr>
              <a:defRPr/>
            </a:lvl1pPr>
          </a:lstStyle>
          <a:p>
            <a:pPr>
              <a:defRPr/>
            </a:pPr>
            <a:endParaRPr lang="en-US">
              <a:solidFill>
                <a:srgbClr val="D4D2D0">
                  <a:shade val="50000"/>
                </a:srgbClr>
              </a:solidFill>
            </a:endParaRPr>
          </a:p>
        </p:txBody>
      </p:sp>
      <p:sp>
        <p:nvSpPr>
          <p:cNvPr id="7" name="عنصر نائب لرقم الشريحة 6"/>
          <p:cNvSpPr>
            <a:spLocks noGrp="1"/>
          </p:cNvSpPr>
          <p:nvPr>
            <p:ph type="sldNum" sz="quarter" idx="12"/>
          </p:nvPr>
        </p:nvSpPr>
        <p:spPr/>
        <p:txBody>
          <a:bodyPr/>
          <a:lstStyle>
            <a:lvl1pPr>
              <a:defRPr/>
            </a:lvl1pPr>
          </a:lstStyle>
          <a:p>
            <a:pPr>
              <a:defRPr/>
            </a:pPr>
            <a:fld id="{32003A47-90CE-44E4-BBC3-218461D48062}" type="slidenum">
              <a:rPr lang="en-US">
                <a:solidFill>
                  <a:srgbClr val="D4D2D0">
                    <a:shade val="50000"/>
                  </a:srgbClr>
                </a:solidFill>
              </a:rPr>
              <a:pPr>
                <a:defRPr/>
              </a:pPr>
              <a:t>‹#›</a:t>
            </a:fld>
            <a:endParaRPr lang="en-US">
              <a:solidFill>
                <a:srgbClr val="D4D2D0">
                  <a:shade val="50000"/>
                </a:srgbClr>
              </a:solidFill>
            </a:endParaRPr>
          </a:p>
        </p:txBody>
      </p:sp>
    </p:spTree>
    <p:extLst>
      <p:ext uri="{BB962C8B-B14F-4D97-AF65-F5344CB8AC3E}">
        <p14:creationId xmlns:p14="http://schemas.microsoft.com/office/powerpoint/2010/main" val="31066521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9"/>
          <p:cNvSpPr>
            <a:spLocks noGrp="1"/>
          </p:cNvSpPr>
          <p:nvPr>
            <p:ph type="dt" sz="half" idx="10"/>
          </p:nvPr>
        </p:nvSpPr>
        <p:spPr/>
        <p:txBody>
          <a:bodyPr/>
          <a:lstStyle>
            <a:lvl1pPr>
              <a:defRPr/>
            </a:lvl1pPr>
          </a:lstStyle>
          <a:p>
            <a:pPr>
              <a:defRPr/>
            </a:pPr>
            <a:endParaRPr lang="en-US">
              <a:solidFill>
                <a:srgbClr val="D4D2D0">
                  <a:shade val="50000"/>
                </a:srgbClr>
              </a:solidFill>
            </a:endParaRPr>
          </a:p>
        </p:txBody>
      </p:sp>
      <p:sp>
        <p:nvSpPr>
          <p:cNvPr id="5" name="عنصر نائب للتذييل 21"/>
          <p:cNvSpPr>
            <a:spLocks noGrp="1"/>
          </p:cNvSpPr>
          <p:nvPr>
            <p:ph type="ftr" sz="quarter" idx="11"/>
          </p:nvPr>
        </p:nvSpPr>
        <p:spPr/>
        <p:txBody>
          <a:bodyPr/>
          <a:lstStyle>
            <a:lvl1pPr>
              <a:defRPr/>
            </a:lvl1pPr>
          </a:lstStyle>
          <a:p>
            <a:pPr>
              <a:defRPr/>
            </a:pPr>
            <a:endParaRPr lang="en-US">
              <a:solidFill>
                <a:srgbClr val="D4D2D0">
                  <a:shade val="50000"/>
                </a:srgbClr>
              </a:solidFill>
            </a:endParaRPr>
          </a:p>
        </p:txBody>
      </p:sp>
      <p:sp>
        <p:nvSpPr>
          <p:cNvPr id="6" name="عنصر نائب لرقم الشريحة 17"/>
          <p:cNvSpPr>
            <a:spLocks noGrp="1"/>
          </p:cNvSpPr>
          <p:nvPr>
            <p:ph type="sldNum" sz="quarter" idx="12"/>
          </p:nvPr>
        </p:nvSpPr>
        <p:spPr/>
        <p:txBody>
          <a:bodyPr/>
          <a:lstStyle>
            <a:lvl1pPr>
              <a:defRPr/>
            </a:lvl1pPr>
          </a:lstStyle>
          <a:p>
            <a:pPr>
              <a:defRPr/>
            </a:pPr>
            <a:fld id="{5147F383-6A31-462A-8533-AD747879678C}" type="slidenum">
              <a:rPr lang="en-US">
                <a:solidFill>
                  <a:srgbClr val="D4D2D0">
                    <a:shade val="50000"/>
                  </a:srgbClr>
                </a:solidFill>
              </a:rPr>
              <a:pPr>
                <a:defRPr/>
              </a:pPr>
              <a:t>‹#›</a:t>
            </a:fld>
            <a:endParaRPr lang="en-US">
              <a:solidFill>
                <a:srgbClr val="D4D2D0">
                  <a:shade val="50000"/>
                </a:srgbClr>
              </a:solidFill>
            </a:endParaRPr>
          </a:p>
        </p:txBody>
      </p:sp>
    </p:spTree>
    <p:extLst>
      <p:ext uri="{BB962C8B-B14F-4D97-AF65-F5344CB8AC3E}">
        <p14:creationId xmlns:p14="http://schemas.microsoft.com/office/powerpoint/2010/main" val="39419728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9"/>
          <p:cNvSpPr>
            <a:spLocks noGrp="1"/>
          </p:cNvSpPr>
          <p:nvPr>
            <p:ph type="dt" sz="half" idx="10"/>
          </p:nvPr>
        </p:nvSpPr>
        <p:spPr/>
        <p:txBody>
          <a:bodyPr/>
          <a:lstStyle>
            <a:lvl1pPr>
              <a:defRPr/>
            </a:lvl1pPr>
          </a:lstStyle>
          <a:p>
            <a:pPr>
              <a:defRPr/>
            </a:pPr>
            <a:endParaRPr lang="en-US">
              <a:solidFill>
                <a:srgbClr val="D4D2D0">
                  <a:shade val="50000"/>
                </a:srgbClr>
              </a:solidFill>
            </a:endParaRPr>
          </a:p>
        </p:txBody>
      </p:sp>
      <p:sp>
        <p:nvSpPr>
          <p:cNvPr id="5" name="عنصر نائب للتذييل 21"/>
          <p:cNvSpPr>
            <a:spLocks noGrp="1"/>
          </p:cNvSpPr>
          <p:nvPr>
            <p:ph type="ftr" sz="quarter" idx="11"/>
          </p:nvPr>
        </p:nvSpPr>
        <p:spPr/>
        <p:txBody>
          <a:bodyPr/>
          <a:lstStyle>
            <a:lvl1pPr>
              <a:defRPr/>
            </a:lvl1pPr>
          </a:lstStyle>
          <a:p>
            <a:pPr>
              <a:defRPr/>
            </a:pPr>
            <a:endParaRPr lang="en-US">
              <a:solidFill>
                <a:srgbClr val="D4D2D0">
                  <a:shade val="50000"/>
                </a:srgbClr>
              </a:solidFill>
            </a:endParaRPr>
          </a:p>
        </p:txBody>
      </p:sp>
      <p:sp>
        <p:nvSpPr>
          <p:cNvPr id="6" name="عنصر نائب لرقم الشريحة 17"/>
          <p:cNvSpPr>
            <a:spLocks noGrp="1"/>
          </p:cNvSpPr>
          <p:nvPr>
            <p:ph type="sldNum" sz="quarter" idx="12"/>
          </p:nvPr>
        </p:nvSpPr>
        <p:spPr/>
        <p:txBody>
          <a:bodyPr/>
          <a:lstStyle>
            <a:lvl1pPr>
              <a:defRPr/>
            </a:lvl1pPr>
          </a:lstStyle>
          <a:p>
            <a:pPr>
              <a:defRPr/>
            </a:pPr>
            <a:fld id="{03C9E5D2-47D2-4E76-84AC-420529B61A1A}" type="slidenum">
              <a:rPr lang="en-US">
                <a:solidFill>
                  <a:srgbClr val="D4D2D0">
                    <a:shade val="50000"/>
                  </a:srgbClr>
                </a:solidFill>
              </a:rPr>
              <a:pPr>
                <a:defRPr/>
              </a:pPr>
              <a:t>‹#›</a:t>
            </a:fld>
            <a:endParaRPr lang="en-US">
              <a:solidFill>
                <a:srgbClr val="D4D2D0">
                  <a:shade val="50000"/>
                </a:srgbClr>
              </a:solidFill>
            </a:endParaRPr>
          </a:p>
        </p:txBody>
      </p:sp>
    </p:spTree>
    <p:extLst>
      <p:ext uri="{BB962C8B-B14F-4D97-AF65-F5344CB8AC3E}">
        <p14:creationId xmlns:p14="http://schemas.microsoft.com/office/powerpoint/2010/main" val="18026726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lgn="r" rtl="1" fontAlgn="base">
                  <a:spcBef>
                    <a:spcPct val="0"/>
                  </a:spcBef>
                  <a:spcAft>
                    <a:spcPct val="0"/>
                  </a:spcAft>
                  <a:defRPr/>
                </a:pPr>
                <a:endParaRPr lang="ar-IQ">
                  <a:solidFill>
                    <a:srgbClr val="FFFFFF"/>
                  </a:solidFill>
                  <a:latin typeface="Arial" pitchFamily="34"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lgn="r" rtl="1" fontAlgn="base">
                  <a:spcBef>
                    <a:spcPct val="0"/>
                  </a:spcBef>
                  <a:spcAft>
                    <a:spcPct val="0"/>
                  </a:spcAft>
                  <a:defRPr/>
                </a:pPr>
                <a:endParaRPr lang="ar-IQ">
                  <a:solidFill>
                    <a:srgbClr val="FFFFFF"/>
                  </a:solidFill>
                  <a:latin typeface="Arial" pitchFamily="34"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lgn="r" rtl="1" fontAlgn="base">
                  <a:spcBef>
                    <a:spcPct val="0"/>
                  </a:spcBef>
                  <a:spcAft>
                    <a:spcPct val="0"/>
                  </a:spcAft>
                  <a:defRPr/>
                </a:pPr>
                <a:endParaRPr lang="ar-IQ">
                  <a:solidFill>
                    <a:srgbClr val="FFFFFF"/>
                  </a:solidFill>
                  <a:latin typeface="Arial" pitchFamily="34" charset="0"/>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mtClean="0">
                  <a:solidFill>
                    <a:srgbClr val="FFFFFF"/>
                  </a:solidFill>
                  <a:latin typeface="Arial" pitchFamily="34" charset="0"/>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lgn="r" rtl="1" fontAlgn="base">
                  <a:spcBef>
                    <a:spcPct val="0"/>
                  </a:spcBef>
                  <a:spcAft>
                    <a:spcPct val="0"/>
                  </a:spcAft>
                  <a:defRPr/>
                </a:pPr>
                <a:endParaRPr lang="ar-IQ">
                  <a:solidFill>
                    <a:srgbClr val="FFFFFF"/>
                  </a:solidFill>
                  <a:latin typeface="Arial" pitchFamily="34"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lgn="r" rtl="1" fontAlgn="base">
                <a:spcBef>
                  <a:spcPct val="0"/>
                </a:spcBef>
                <a:spcAft>
                  <a:spcPct val="0"/>
                </a:spcAft>
                <a:defRPr/>
              </a:pPr>
              <a:endParaRPr lang="ar-IQ">
                <a:solidFill>
                  <a:srgbClr val="FFFFFF"/>
                </a:solidFill>
                <a:latin typeface="Arial" pitchFamily="34" charset="0"/>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1163 h 1906"/>
                <a:gd name="T4" fmla="*/ 5866 w 5740"/>
                <a:gd name="T5" fmla="*/ 1163 h 1906"/>
                <a:gd name="T6" fmla="*/ 5866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mtClean="0">
                <a:solidFill>
                  <a:srgbClr val="FFFFFF"/>
                </a:solidFill>
                <a:latin typeface="Arial" pitchFamily="34" charset="0"/>
              </a:endParaRPr>
            </a:p>
          </p:txBody>
        </p:sp>
      </p:grpSp>
      <p:sp>
        <p:nvSpPr>
          <p:cNvPr id="4107"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410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58FE46AE-12F1-47B1-954D-22CDF0FE0A2F}" type="slidenum">
              <a:rPr lang="ar-SA" altLang="en-US"/>
              <a:pPr>
                <a:defRPr/>
              </a:pPr>
              <a:t>‹#›</a:t>
            </a:fld>
            <a:endParaRPr lang="en-US" altLang="en-US"/>
          </a:p>
        </p:txBody>
      </p:sp>
    </p:spTree>
    <p:extLst>
      <p:ext uri="{BB962C8B-B14F-4D97-AF65-F5344CB8AC3E}">
        <p14:creationId xmlns:p14="http://schemas.microsoft.com/office/powerpoint/2010/main" val="32242378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57F4B1EC-E7A0-4E25-ABDE-CE563425A796}" type="slidenum">
              <a:rPr lang="ar-SA" altLang="en-US"/>
              <a:pPr>
                <a:defRPr/>
              </a:pPr>
              <a:t>‹#›</a:t>
            </a:fld>
            <a:endParaRPr lang="en-US" alt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5086309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CD31BE79-B831-4A9C-AC24-B0D51B106F40}" type="slidenum">
              <a:rPr lang="ar-SA" altLang="en-US"/>
              <a:pPr>
                <a:defRPr/>
              </a:pPr>
              <a:t>‹#›</a:t>
            </a:fld>
            <a:endParaRPr lang="en-US" alt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879852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02857083-80B5-46B3-9D13-56ADA3DB2983}" type="slidenum">
              <a:rPr lang="ar-SA" altLang="en-US"/>
              <a:pPr>
                <a:defRPr/>
              </a:pPr>
              <a:t>‹#›</a:t>
            </a:fld>
            <a:endParaRPr lang="en-US" alt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8551058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57F49C00-8D2A-49F4-A386-FB19C5444CF2}" type="slidenum">
              <a:rPr lang="ar-SA" altLang="en-US"/>
              <a:pPr>
                <a:defRPr/>
              </a:pPr>
              <a:t>‹#›</a:t>
            </a:fld>
            <a:endParaRPr lang="en-US" alt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1117758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587A4284-5C42-4DF9-B901-7403855991E5}" type="slidenum">
              <a:rPr lang="ar-SA" altLang="en-US"/>
              <a:pPr>
                <a:defRPr/>
              </a:pPr>
              <a:t>‹#›</a:t>
            </a:fld>
            <a:endParaRPr lang="en-US" alt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8149854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394E3DB3-3BB3-49C0-B564-24826C25DE2D}" type="slidenum">
              <a:rPr lang="ar-SA" altLang="en-US"/>
              <a:pPr>
                <a:defRPr/>
              </a:pPr>
              <a:t>‹#›</a:t>
            </a:fld>
            <a:endParaRPr lang="en-US" alt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4090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D88E9C3B-C839-46F6-B27C-213378B29865}" type="datetimeFigureOut">
              <a:rPr lang="en-US" smtClean="0"/>
              <a:pPr/>
              <a:t>12/28/2018</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0DFB8E46-175F-4F04-AED3-4D6A1068A8AD}"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7314A9F0-4C24-4A13-9C49-DDCAACC79653}" type="slidenum">
              <a:rPr lang="ar-SA" altLang="en-US"/>
              <a:pPr>
                <a:defRPr/>
              </a:pPr>
              <a:t>‹#›</a:t>
            </a:fld>
            <a:endParaRPr lang="en-US" alt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1573057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EA2B23F1-0F56-4BA0-A1C8-271DD4BA00FE}" type="slidenum">
              <a:rPr lang="ar-SA" altLang="en-US"/>
              <a:pPr>
                <a:defRPr/>
              </a:pPr>
              <a:t>‹#›</a:t>
            </a:fld>
            <a:endParaRPr lang="en-US" alt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917504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15F19F7F-A7F3-4819-89B4-FD80DC8BA895}" type="slidenum">
              <a:rPr lang="ar-SA" altLang="en-US"/>
              <a:pPr>
                <a:defRPr/>
              </a:pPr>
              <a:t>‹#›</a:t>
            </a:fld>
            <a:endParaRPr lang="en-US" alt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5615147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7E0AA7E9-1BF0-4D04-878A-2E46FA1BD114}" type="slidenum">
              <a:rPr lang="ar-SA" altLang="en-US"/>
              <a:pPr>
                <a:defRPr/>
              </a:pPr>
              <a:t>‹#›</a:t>
            </a:fld>
            <a:endParaRPr lang="en-US" alt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53278391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4" name="شكل بيضاوي 12"/>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solidFill>
                <a:prstClr val="black"/>
              </a:solidFill>
            </a:endParaRPr>
          </a:p>
        </p:txBody>
      </p:sp>
      <p:sp>
        <p:nvSpPr>
          <p:cNvPr id="5" name="شكل بيضاوي 13"/>
          <p:cNvSpPr/>
          <p:nvPr/>
        </p:nvSpPr>
        <p:spPr>
          <a:xfrm>
            <a:off x="1157287" y="1344614"/>
            <a:ext cx="63104"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solidFill>
                <a:prstClr val="black"/>
              </a:solidFill>
            </a:endParaRPr>
          </a:p>
        </p:txBody>
      </p:sp>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lang="ar-SA" smtClean="0"/>
              <a:t>انقر لتحرير نمط العنوان الرئيسي</a:t>
            </a:r>
            <a:endParaRPr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ar-SA" smtClean="0"/>
              <a:t>انقر لتحرير نمط العنوان الثانوي الرئيسي</a:t>
            </a:r>
            <a:endParaRPr lang="en-US"/>
          </a:p>
        </p:txBody>
      </p:sp>
      <p:sp>
        <p:nvSpPr>
          <p:cNvPr id="6" name="عنصر نائب للتاريخ 6"/>
          <p:cNvSpPr>
            <a:spLocks noGrp="1"/>
          </p:cNvSpPr>
          <p:nvPr>
            <p:ph type="dt" sz="half" idx="10"/>
          </p:nvPr>
        </p:nvSpPr>
        <p:spPr/>
        <p:txBody>
          <a:bodyPr/>
          <a:lstStyle>
            <a:lvl1pPr rtl="1">
              <a:defRPr/>
            </a:lvl1pPr>
            <a:extLst/>
          </a:lstStyle>
          <a:p>
            <a:pPr>
              <a:defRPr/>
            </a:pPr>
            <a:fld id="{AB45363A-A47F-48F0-BB7D-91BD79EB38CF}" type="datetimeFigureOut">
              <a:rPr lang="en-US"/>
              <a:pPr>
                <a:defRPr/>
              </a:pPr>
              <a:t>12/28/2018</a:t>
            </a:fld>
            <a:endParaRPr lang="en-US"/>
          </a:p>
        </p:txBody>
      </p:sp>
      <p:sp>
        <p:nvSpPr>
          <p:cNvPr id="7" name="عنصر نائب للتذييل 19"/>
          <p:cNvSpPr>
            <a:spLocks noGrp="1"/>
          </p:cNvSpPr>
          <p:nvPr>
            <p:ph type="ftr" sz="quarter" idx="11"/>
          </p:nvPr>
        </p:nvSpPr>
        <p:spPr/>
        <p:txBody>
          <a:bodyPr/>
          <a:lstStyle>
            <a:lvl1pPr algn="r" rtl="1">
              <a:defRPr/>
            </a:lvl1pPr>
            <a:extLst/>
          </a:lstStyle>
          <a:p>
            <a:pPr>
              <a:defRPr/>
            </a:pPr>
            <a:endParaRPr lang="en-US"/>
          </a:p>
        </p:txBody>
      </p:sp>
      <p:sp>
        <p:nvSpPr>
          <p:cNvPr id="8" name="عنصر نائب لرقم الشريحة 9"/>
          <p:cNvSpPr>
            <a:spLocks noGrp="1"/>
          </p:cNvSpPr>
          <p:nvPr>
            <p:ph type="sldNum" sz="quarter" idx="12"/>
          </p:nvPr>
        </p:nvSpPr>
        <p:spPr/>
        <p:txBody>
          <a:bodyPr/>
          <a:lstStyle>
            <a:lvl1pPr rtl="1">
              <a:defRPr/>
            </a:lvl1pPr>
          </a:lstStyle>
          <a:p>
            <a:fld id="{E19ED214-82CA-49E7-81EA-88C857DE8B82}" type="slidenum">
              <a:rPr lang="en-US"/>
              <a:pPr/>
              <a:t>‹#›</a:t>
            </a:fld>
            <a:endParaRPr lang="en-US"/>
          </a:p>
        </p:txBody>
      </p:sp>
    </p:spTree>
    <p:extLst>
      <p:ext uri="{BB962C8B-B14F-4D97-AF65-F5344CB8AC3E}">
        <p14:creationId xmlns:p14="http://schemas.microsoft.com/office/powerpoint/2010/main" val="662199901"/>
      </p:ext>
    </p:extLst>
  </p:cSld>
  <p:clrMapOvr>
    <a:masterClrMapping/>
  </p:clrMapOvr>
  <p:transition spd="slow">
    <p:newsflash/>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3"/>
          <p:cNvSpPr>
            <a:spLocks noGrp="1"/>
          </p:cNvSpPr>
          <p:nvPr>
            <p:ph type="dt" sz="half" idx="10"/>
          </p:nvPr>
        </p:nvSpPr>
        <p:spPr/>
        <p:txBody>
          <a:bodyPr/>
          <a:lstStyle>
            <a:lvl1pPr rtl="1">
              <a:defRPr/>
            </a:lvl1pPr>
          </a:lstStyle>
          <a:p>
            <a:pPr>
              <a:defRPr/>
            </a:pPr>
            <a:fld id="{314FB54B-8163-43A8-BF5D-585EC9E5809B}" type="datetimeFigureOut">
              <a:rPr lang="en-US"/>
              <a:pPr>
                <a:defRPr/>
              </a:pPr>
              <a:t>12/28/2018</a:t>
            </a:fld>
            <a:endParaRPr lang="en-US"/>
          </a:p>
        </p:txBody>
      </p:sp>
      <p:sp>
        <p:nvSpPr>
          <p:cNvPr id="5" name="عنصر نائب للتذييل 9"/>
          <p:cNvSpPr>
            <a:spLocks noGrp="1"/>
          </p:cNvSpPr>
          <p:nvPr>
            <p:ph type="ftr" sz="quarter" idx="11"/>
          </p:nvPr>
        </p:nvSpPr>
        <p:spPr/>
        <p:txBody>
          <a:bodyPr/>
          <a:lstStyle>
            <a:lvl1pPr algn="r" rtl="1">
              <a:defRPr/>
            </a:lvl1pPr>
          </a:lstStyle>
          <a:p>
            <a:pPr>
              <a:defRPr/>
            </a:pPr>
            <a:endParaRPr lang="en-US"/>
          </a:p>
        </p:txBody>
      </p:sp>
      <p:sp>
        <p:nvSpPr>
          <p:cNvPr id="6" name="عنصر نائب لرقم الشريحة 21"/>
          <p:cNvSpPr>
            <a:spLocks noGrp="1"/>
          </p:cNvSpPr>
          <p:nvPr>
            <p:ph type="sldNum" sz="quarter" idx="12"/>
          </p:nvPr>
        </p:nvSpPr>
        <p:spPr/>
        <p:txBody>
          <a:bodyPr/>
          <a:lstStyle>
            <a:lvl1pPr rtl="1">
              <a:defRPr/>
            </a:lvl1pPr>
          </a:lstStyle>
          <a:p>
            <a:fld id="{B424221A-4F18-4D88-8D8B-0526D07D6D6D}" type="slidenum">
              <a:rPr lang="en-US"/>
              <a:pPr/>
              <a:t>‹#›</a:t>
            </a:fld>
            <a:endParaRPr lang="en-US"/>
          </a:p>
        </p:txBody>
      </p:sp>
    </p:spTree>
    <p:extLst>
      <p:ext uri="{BB962C8B-B14F-4D97-AF65-F5344CB8AC3E}">
        <p14:creationId xmlns:p14="http://schemas.microsoft.com/office/powerpoint/2010/main" val="3314002864"/>
      </p:ext>
    </p:extLst>
  </p:cSld>
  <p:clrMapOvr>
    <a:masterClrMapping/>
  </p:clrMapOvr>
  <p:transition spd="slow">
    <p:newsflash/>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4" name="مستطيل 12"/>
          <p:cNvSpPr/>
          <p:nvPr/>
        </p:nvSpPr>
        <p:spPr>
          <a:xfrm>
            <a:off x="2282429"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5" name="مستطيل 13"/>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6" name="شكل بيضاوي 1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solidFill>
                <a:prstClr val="black"/>
              </a:solidFill>
            </a:endParaRPr>
          </a:p>
        </p:txBody>
      </p:sp>
      <p:sp>
        <p:nvSpPr>
          <p:cNvPr id="7" name="شكل بيضاوي 16"/>
          <p:cNvSpPr/>
          <p:nvPr/>
        </p:nvSpPr>
        <p:spPr>
          <a:xfrm>
            <a:off x="2408635" y="2746375"/>
            <a:ext cx="63103"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solidFill>
                <a:prstClr val="black"/>
              </a:solidFill>
            </a:endParaRPr>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ar-SA" smtClean="0"/>
              <a:t>انقر لتحرير أنماط النص الرئيسي</a:t>
            </a:r>
          </a:p>
        </p:txBody>
      </p:sp>
      <p:sp>
        <p:nvSpPr>
          <p:cNvPr id="8" name="عنصر نائب للتاريخ 3"/>
          <p:cNvSpPr>
            <a:spLocks noGrp="1"/>
          </p:cNvSpPr>
          <p:nvPr>
            <p:ph type="dt" sz="half" idx="10"/>
          </p:nvPr>
        </p:nvSpPr>
        <p:spPr/>
        <p:txBody>
          <a:bodyPr/>
          <a:lstStyle>
            <a:lvl1pPr rtl="1">
              <a:defRPr/>
            </a:lvl1pPr>
            <a:extLst/>
          </a:lstStyle>
          <a:p>
            <a:pPr>
              <a:defRPr/>
            </a:pPr>
            <a:fld id="{CE752F6D-5673-4483-97C0-73B0A375086B}" type="datetimeFigureOut">
              <a:rPr lang="en-US"/>
              <a:pPr>
                <a:defRPr/>
              </a:pPr>
              <a:t>12/28/2018</a:t>
            </a:fld>
            <a:endParaRPr lang="en-US"/>
          </a:p>
        </p:txBody>
      </p:sp>
      <p:sp>
        <p:nvSpPr>
          <p:cNvPr id="9" name="عنصر نائب للتذييل 4"/>
          <p:cNvSpPr>
            <a:spLocks noGrp="1"/>
          </p:cNvSpPr>
          <p:nvPr>
            <p:ph type="ftr" sz="quarter" idx="11"/>
          </p:nvPr>
        </p:nvSpPr>
        <p:spPr/>
        <p:txBody>
          <a:bodyPr/>
          <a:lstStyle>
            <a:lvl1pPr algn="r" rtl="1">
              <a:defRPr/>
            </a:lvl1pPr>
            <a:extLst/>
          </a:lstStyle>
          <a:p>
            <a:pPr>
              <a:defRPr/>
            </a:pPr>
            <a:endParaRPr lang="en-US"/>
          </a:p>
        </p:txBody>
      </p:sp>
      <p:sp>
        <p:nvSpPr>
          <p:cNvPr id="10" name="عنصر نائب لرقم الشريحة 5"/>
          <p:cNvSpPr>
            <a:spLocks noGrp="1"/>
          </p:cNvSpPr>
          <p:nvPr>
            <p:ph type="sldNum" sz="quarter" idx="12"/>
          </p:nvPr>
        </p:nvSpPr>
        <p:spPr/>
        <p:txBody>
          <a:bodyPr/>
          <a:lstStyle>
            <a:lvl1pPr rtl="1">
              <a:defRPr/>
            </a:lvl1pPr>
          </a:lstStyle>
          <a:p>
            <a:fld id="{8E730900-9F16-4552-A336-F86E0E5388FB}" type="slidenum">
              <a:rPr lang="en-US"/>
              <a:pPr/>
              <a:t>‹#›</a:t>
            </a:fld>
            <a:endParaRPr lang="en-US"/>
          </a:p>
        </p:txBody>
      </p:sp>
    </p:spTree>
    <p:extLst>
      <p:ext uri="{BB962C8B-B14F-4D97-AF65-F5344CB8AC3E}">
        <p14:creationId xmlns:p14="http://schemas.microsoft.com/office/powerpoint/2010/main" val="703326547"/>
      </p:ext>
    </p:extLst>
  </p:cSld>
  <p:clrMapOvr>
    <a:masterClrMapping/>
  </p:clrMapOvr>
  <p:transition spd="slow">
    <p:newsflash/>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23"/>
          <p:cNvSpPr>
            <a:spLocks noGrp="1"/>
          </p:cNvSpPr>
          <p:nvPr>
            <p:ph type="dt" sz="half" idx="10"/>
          </p:nvPr>
        </p:nvSpPr>
        <p:spPr/>
        <p:txBody>
          <a:bodyPr/>
          <a:lstStyle>
            <a:lvl1pPr rtl="1">
              <a:defRPr/>
            </a:lvl1pPr>
          </a:lstStyle>
          <a:p>
            <a:pPr>
              <a:defRPr/>
            </a:pPr>
            <a:fld id="{2F5B522D-ECF4-474E-9AF1-DF7806EA8061}" type="datetimeFigureOut">
              <a:rPr lang="en-US"/>
              <a:pPr>
                <a:defRPr/>
              </a:pPr>
              <a:t>12/28/2018</a:t>
            </a:fld>
            <a:endParaRPr lang="en-US"/>
          </a:p>
        </p:txBody>
      </p:sp>
      <p:sp>
        <p:nvSpPr>
          <p:cNvPr id="6" name="عنصر نائب للتذييل 9"/>
          <p:cNvSpPr>
            <a:spLocks noGrp="1"/>
          </p:cNvSpPr>
          <p:nvPr>
            <p:ph type="ftr" sz="quarter" idx="11"/>
          </p:nvPr>
        </p:nvSpPr>
        <p:spPr/>
        <p:txBody>
          <a:bodyPr/>
          <a:lstStyle>
            <a:lvl1pPr algn="r" rtl="1">
              <a:defRPr/>
            </a:lvl1pPr>
          </a:lstStyle>
          <a:p>
            <a:pPr>
              <a:defRPr/>
            </a:pPr>
            <a:endParaRPr lang="en-US"/>
          </a:p>
        </p:txBody>
      </p:sp>
      <p:sp>
        <p:nvSpPr>
          <p:cNvPr id="7" name="عنصر نائب لرقم الشريحة 21"/>
          <p:cNvSpPr>
            <a:spLocks noGrp="1"/>
          </p:cNvSpPr>
          <p:nvPr>
            <p:ph type="sldNum" sz="quarter" idx="12"/>
          </p:nvPr>
        </p:nvSpPr>
        <p:spPr/>
        <p:txBody>
          <a:bodyPr/>
          <a:lstStyle>
            <a:lvl1pPr rtl="1">
              <a:defRPr/>
            </a:lvl1pPr>
          </a:lstStyle>
          <a:p>
            <a:fld id="{2A86FE17-DEDD-4690-B97C-CCCCE66D6847}" type="slidenum">
              <a:rPr lang="en-US"/>
              <a:pPr/>
              <a:t>‹#›</a:t>
            </a:fld>
            <a:endParaRPr lang="en-US"/>
          </a:p>
        </p:txBody>
      </p:sp>
    </p:spTree>
    <p:extLst>
      <p:ext uri="{BB962C8B-B14F-4D97-AF65-F5344CB8AC3E}">
        <p14:creationId xmlns:p14="http://schemas.microsoft.com/office/powerpoint/2010/main" val="3276374659"/>
      </p:ext>
    </p:extLst>
  </p:cSld>
  <p:clrMapOvr>
    <a:masterClrMapping/>
  </p:clrMapOvr>
  <p:transition spd="slow">
    <p:newsflash/>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lstStyle>
            <a:lvl1pPr algn="ctr">
              <a:defRPr sz="4500" b="1" cap="none" baseline="0"/>
            </a:lvl1pPr>
            <a:extLst/>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lvl1pPr rtl="1">
              <a:defRPr/>
            </a:lvl1pPr>
            <a:extLst/>
          </a:lstStyle>
          <a:p>
            <a:pPr>
              <a:defRPr/>
            </a:pPr>
            <a:fld id="{62799E2E-18D4-49CE-8F8F-2BB8C6DDF32B}" type="datetimeFigureOut">
              <a:rPr lang="en-US"/>
              <a:pPr>
                <a:defRPr/>
              </a:pPr>
              <a:t>12/28/2018</a:t>
            </a:fld>
            <a:endParaRPr lang="en-US"/>
          </a:p>
        </p:txBody>
      </p:sp>
      <p:sp>
        <p:nvSpPr>
          <p:cNvPr id="8" name="عنصر نائب للتذييل 7"/>
          <p:cNvSpPr>
            <a:spLocks noGrp="1"/>
          </p:cNvSpPr>
          <p:nvPr>
            <p:ph type="ftr" sz="quarter" idx="11"/>
          </p:nvPr>
        </p:nvSpPr>
        <p:spPr/>
        <p:txBody>
          <a:bodyPr/>
          <a:lstStyle>
            <a:lvl1pPr algn="r" rtl="1">
              <a:defRPr/>
            </a:lvl1pPr>
            <a:extLst/>
          </a:lstStyle>
          <a:p>
            <a:pPr>
              <a:defRPr/>
            </a:pPr>
            <a:endParaRPr lang="en-US"/>
          </a:p>
        </p:txBody>
      </p:sp>
      <p:sp>
        <p:nvSpPr>
          <p:cNvPr id="9" name="عنصر نائب لرقم الشريحة 8"/>
          <p:cNvSpPr>
            <a:spLocks noGrp="1"/>
          </p:cNvSpPr>
          <p:nvPr>
            <p:ph type="sldNum" sz="quarter" idx="12"/>
          </p:nvPr>
        </p:nvSpPr>
        <p:spPr/>
        <p:txBody>
          <a:bodyPr/>
          <a:lstStyle>
            <a:lvl1pPr rtl="1">
              <a:defRPr/>
            </a:lvl1pPr>
          </a:lstStyle>
          <a:p>
            <a:fld id="{24EF8BAD-C0F6-4EBC-A8D4-DFAF5E845CC6}" type="slidenum">
              <a:rPr lang="en-US"/>
              <a:pPr/>
              <a:t>‹#›</a:t>
            </a:fld>
            <a:endParaRPr lang="en-US"/>
          </a:p>
        </p:txBody>
      </p:sp>
    </p:spTree>
    <p:extLst>
      <p:ext uri="{BB962C8B-B14F-4D97-AF65-F5344CB8AC3E}">
        <p14:creationId xmlns:p14="http://schemas.microsoft.com/office/powerpoint/2010/main" val="1453911463"/>
      </p:ext>
    </p:extLst>
  </p:cSld>
  <p:clrMapOvr>
    <a:masterClrMapping/>
  </p:clrMapOvr>
  <p:transition spd="slow">
    <p:newsflash/>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lang="ar-SA" smtClean="0"/>
              <a:t>انقر لتحرير نمط العنوان الرئيسي</a:t>
            </a:r>
            <a:endParaRPr lang="en-US"/>
          </a:p>
        </p:txBody>
      </p:sp>
      <p:sp>
        <p:nvSpPr>
          <p:cNvPr id="3" name="عنصر نائب للتاريخ 23"/>
          <p:cNvSpPr>
            <a:spLocks noGrp="1"/>
          </p:cNvSpPr>
          <p:nvPr>
            <p:ph type="dt" sz="half" idx="10"/>
          </p:nvPr>
        </p:nvSpPr>
        <p:spPr/>
        <p:txBody>
          <a:bodyPr/>
          <a:lstStyle>
            <a:lvl1pPr rtl="1">
              <a:defRPr/>
            </a:lvl1pPr>
          </a:lstStyle>
          <a:p>
            <a:pPr>
              <a:defRPr/>
            </a:pPr>
            <a:fld id="{71BCF4A2-61C3-4CE2-88A8-883BC11B4B20}" type="datetimeFigureOut">
              <a:rPr lang="en-US"/>
              <a:pPr>
                <a:defRPr/>
              </a:pPr>
              <a:t>12/28/2018</a:t>
            </a:fld>
            <a:endParaRPr lang="en-US"/>
          </a:p>
        </p:txBody>
      </p:sp>
      <p:sp>
        <p:nvSpPr>
          <p:cNvPr id="4" name="عنصر نائب للتذييل 9"/>
          <p:cNvSpPr>
            <a:spLocks noGrp="1"/>
          </p:cNvSpPr>
          <p:nvPr>
            <p:ph type="ftr" sz="quarter" idx="11"/>
          </p:nvPr>
        </p:nvSpPr>
        <p:spPr/>
        <p:txBody>
          <a:bodyPr/>
          <a:lstStyle>
            <a:lvl1pPr algn="r" rtl="1">
              <a:defRPr/>
            </a:lvl1pPr>
          </a:lstStyle>
          <a:p>
            <a:pPr>
              <a:defRPr/>
            </a:pPr>
            <a:endParaRPr lang="en-US"/>
          </a:p>
        </p:txBody>
      </p:sp>
      <p:sp>
        <p:nvSpPr>
          <p:cNvPr id="5" name="عنصر نائب لرقم الشريحة 21"/>
          <p:cNvSpPr>
            <a:spLocks noGrp="1"/>
          </p:cNvSpPr>
          <p:nvPr>
            <p:ph type="sldNum" sz="quarter" idx="12"/>
          </p:nvPr>
        </p:nvSpPr>
        <p:spPr/>
        <p:txBody>
          <a:bodyPr/>
          <a:lstStyle>
            <a:lvl1pPr rtl="1">
              <a:defRPr/>
            </a:lvl1pPr>
          </a:lstStyle>
          <a:p>
            <a:fld id="{F4172061-4CE6-446F-84B8-E4F4C793E718}" type="slidenum">
              <a:rPr lang="en-US"/>
              <a:pPr/>
              <a:t>‹#›</a:t>
            </a:fld>
            <a:endParaRPr lang="en-US"/>
          </a:p>
        </p:txBody>
      </p:sp>
    </p:spTree>
    <p:extLst>
      <p:ext uri="{BB962C8B-B14F-4D97-AF65-F5344CB8AC3E}">
        <p14:creationId xmlns:p14="http://schemas.microsoft.com/office/powerpoint/2010/main" val="1139394030"/>
      </p:ext>
    </p:extLst>
  </p:cSld>
  <p:clrMapOvr>
    <a:masterClrMapping/>
  </p:clrMapOvr>
  <p:transition spd="slow">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D88E9C3B-C839-46F6-B27C-213378B29865}" type="datetimeFigureOut">
              <a:rPr lang="en-US" smtClean="0"/>
              <a:pPr/>
              <a:t>12/28/2018</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0DFB8E46-175F-4F04-AED3-4D6A1068A8AD}"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مستطيل 12"/>
          <p:cNvSpPr/>
          <p:nvPr/>
        </p:nvSpPr>
        <p:spPr>
          <a:xfrm>
            <a:off x="1014412" y="0"/>
            <a:ext cx="81295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3" name="مستطيل 13"/>
          <p:cNvSpPr/>
          <p:nvPr/>
        </p:nvSpPr>
        <p:spPr bwMode="invGray">
          <a:xfrm>
            <a:off x="1014412" y="0"/>
            <a:ext cx="72629"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4" name="عنصر نائب للتاريخ 1"/>
          <p:cNvSpPr>
            <a:spLocks noGrp="1"/>
          </p:cNvSpPr>
          <p:nvPr>
            <p:ph type="dt" sz="half" idx="10"/>
          </p:nvPr>
        </p:nvSpPr>
        <p:spPr/>
        <p:txBody>
          <a:bodyPr/>
          <a:lstStyle>
            <a:lvl1pPr rtl="1">
              <a:defRPr/>
            </a:lvl1pPr>
            <a:extLst/>
          </a:lstStyle>
          <a:p>
            <a:pPr>
              <a:defRPr/>
            </a:pPr>
            <a:fld id="{ED7E6A6B-940E-45E2-BDE7-0983C667E6B5}" type="datetimeFigureOut">
              <a:rPr lang="en-US"/>
              <a:pPr>
                <a:defRPr/>
              </a:pPr>
              <a:t>12/28/2018</a:t>
            </a:fld>
            <a:endParaRPr lang="en-US"/>
          </a:p>
        </p:txBody>
      </p:sp>
      <p:sp>
        <p:nvSpPr>
          <p:cNvPr id="5" name="عنصر نائب للتذييل 2"/>
          <p:cNvSpPr>
            <a:spLocks noGrp="1"/>
          </p:cNvSpPr>
          <p:nvPr>
            <p:ph type="ftr" sz="quarter" idx="11"/>
          </p:nvPr>
        </p:nvSpPr>
        <p:spPr/>
        <p:txBody>
          <a:bodyPr/>
          <a:lstStyle>
            <a:lvl1pPr algn="r" rtl="1">
              <a:defRPr/>
            </a:lvl1pPr>
            <a:extLst/>
          </a:lstStyle>
          <a:p>
            <a:pPr>
              <a:defRPr/>
            </a:pPr>
            <a:endParaRPr lang="en-US"/>
          </a:p>
        </p:txBody>
      </p:sp>
      <p:sp>
        <p:nvSpPr>
          <p:cNvPr id="6" name="عنصر نائب لرقم الشريحة 3"/>
          <p:cNvSpPr>
            <a:spLocks noGrp="1"/>
          </p:cNvSpPr>
          <p:nvPr>
            <p:ph type="sldNum" sz="quarter" idx="12"/>
          </p:nvPr>
        </p:nvSpPr>
        <p:spPr/>
        <p:txBody>
          <a:bodyPr/>
          <a:lstStyle>
            <a:lvl1pPr rtl="1">
              <a:defRPr/>
            </a:lvl1pPr>
          </a:lstStyle>
          <a:p>
            <a:fld id="{7CFA0F70-29AB-4180-B392-ABC234D13158}" type="slidenum">
              <a:rPr lang="en-US"/>
              <a:pPr/>
              <a:t>‹#›</a:t>
            </a:fld>
            <a:endParaRPr lang="en-US"/>
          </a:p>
        </p:txBody>
      </p:sp>
    </p:spTree>
    <p:extLst>
      <p:ext uri="{BB962C8B-B14F-4D97-AF65-F5344CB8AC3E}">
        <p14:creationId xmlns:p14="http://schemas.microsoft.com/office/powerpoint/2010/main" val="2645078347"/>
      </p:ext>
    </p:extLst>
  </p:cSld>
  <p:clrMapOvr>
    <a:masterClrMapping/>
  </p:clrMapOvr>
  <p:transition spd="slow">
    <p:newsflash/>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ar-SA" smtClean="0"/>
              <a:t>انقر لتحرير نمط العنوان الرئيسي</a:t>
            </a:r>
            <a:endParaRPr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ar-SA" smtClean="0"/>
              <a:t>انقر لتحرير أنماط النص الرئيسي</a:t>
            </a:r>
          </a:p>
        </p:txBody>
      </p:sp>
      <p:sp>
        <p:nvSpPr>
          <p:cNvPr id="4" name="عنصر نائب للمحتوى 3"/>
          <p:cNvSpPr>
            <a:spLocks noGrp="1"/>
          </p:cNvSpPr>
          <p:nvPr>
            <p:ph sz="half" idx="1"/>
          </p:nvPr>
        </p:nvSpPr>
        <p:spPr>
          <a:xfrm>
            <a:off x="457200" y="2133602"/>
            <a:ext cx="8153400" cy="3992563"/>
          </a:xfrm>
        </p:spPr>
        <p:txBody>
          <a:bodyPr/>
          <a:lstStyle>
            <a:lvl1pPr>
              <a:defRPr sz="3200"/>
            </a:lvl1pPr>
            <a:lvl2pPr>
              <a:defRPr sz="2800"/>
            </a:lvl2pPr>
            <a:lvl3pPr>
              <a:defRPr sz="2400"/>
            </a:lvl3pPr>
            <a:lvl4pPr>
              <a:defRPr sz="2000"/>
            </a:lvl4pPr>
            <a:lvl5pPr>
              <a:defRPr sz="20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lvl1pPr rtl="1">
              <a:defRPr/>
            </a:lvl1pPr>
            <a:extLst/>
          </a:lstStyle>
          <a:p>
            <a:pPr>
              <a:defRPr/>
            </a:pPr>
            <a:fld id="{D78B88A0-E3A9-46F2-842C-92544DBD6A76}" type="datetimeFigureOut">
              <a:rPr lang="en-US"/>
              <a:pPr>
                <a:defRPr/>
              </a:pPr>
              <a:t>12/28/2018</a:t>
            </a:fld>
            <a:endParaRPr lang="en-US"/>
          </a:p>
        </p:txBody>
      </p:sp>
      <p:sp>
        <p:nvSpPr>
          <p:cNvPr id="6" name="عنصر نائب للتذييل 5"/>
          <p:cNvSpPr>
            <a:spLocks noGrp="1"/>
          </p:cNvSpPr>
          <p:nvPr>
            <p:ph type="ftr" sz="quarter" idx="11"/>
          </p:nvPr>
        </p:nvSpPr>
        <p:spPr/>
        <p:txBody>
          <a:bodyPr/>
          <a:lstStyle>
            <a:lvl1pPr algn="r" rtl="1">
              <a:defRPr/>
            </a:lvl1pPr>
            <a:extLst/>
          </a:lstStyle>
          <a:p>
            <a:pPr>
              <a:defRPr/>
            </a:pPr>
            <a:endParaRPr lang="en-US"/>
          </a:p>
        </p:txBody>
      </p:sp>
      <p:sp>
        <p:nvSpPr>
          <p:cNvPr id="7" name="عنصر نائب لرقم الشريحة 6"/>
          <p:cNvSpPr>
            <a:spLocks noGrp="1"/>
          </p:cNvSpPr>
          <p:nvPr>
            <p:ph type="sldNum" sz="quarter" idx="12"/>
          </p:nvPr>
        </p:nvSpPr>
        <p:spPr/>
        <p:txBody>
          <a:bodyPr/>
          <a:lstStyle>
            <a:lvl1pPr rtl="1">
              <a:defRPr/>
            </a:lvl1pPr>
          </a:lstStyle>
          <a:p>
            <a:fld id="{01941118-D099-40D8-93CA-EF10C7930FD7}" type="slidenum">
              <a:rPr lang="en-US"/>
              <a:pPr/>
              <a:t>‹#›</a:t>
            </a:fld>
            <a:endParaRPr lang="en-US"/>
          </a:p>
        </p:txBody>
      </p:sp>
    </p:spTree>
    <p:extLst>
      <p:ext uri="{BB962C8B-B14F-4D97-AF65-F5344CB8AC3E}">
        <p14:creationId xmlns:p14="http://schemas.microsoft.com/office/powerpoint/2010/main" val="537294639"/>
      </p:ext>
    </p:extLst>
  </p:cSld>
  <p:clrMapOvr>
    <a:masterClrMapping/>
  </p:clrMapOvr>
  <p:transition spd="slow">
    <p:newsflash/>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5" name="مستطيل 12"/>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a:lnSpc>
                <a:spcPts val="3000"/>
              </a:lnSpc>
              <a:spcBef>
                <a:spcPts val="600"/>
              </a:spcBef>
              <a:buClr>
                <a:srgbClr val="3891A7"/>
              </a:buClr>
              <a:buSzPct val="80000"/>
              <a:buFont typeface="Wingdings 2"/>
              <a:buNone/>
              <a:defRPr/>
            </a:pPr>
            <a:endParaRPr lang="en-US" sz="3200">
              <a:solidFill>
                <a:prstClr val="black"/>
              </a:solidFill>
              <a:cs typeface="Arial" pitchFamily="34" charset="0"/>
            </a:endParaRPr>
          </a:p>
        </p:txBody>
      </p:sp>
      <p:sp>
        <p:nvSpPr>
          <p:cNvPr id="6" name="مخطط انسيابي: معالجة 13"/>
          <p:cNvSpPr/>
          <p:nvPr/>
        </p:nvSpPr>
        <p:spPr>
          <a:xfrm rot="19468671">
            <a:off x="396479" y="954089"/>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7" name="مخطط انسيابي: معالجة 15"/>
          <p:cNvSpPr/>
          <p:nvPr/>
        </p:nvSpPr>
        <p:spPr>
          <a:xfrm rot="2103354" flipH="1">
            <a:off x="5004198" y="936625"/>
            <a:ext cx="648890"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solidFill>
                <a:prstClr val="white"/>
              </a:solidFill>
            </a:endParaRPr>
          </a:p>
        </p:txBody>
      </p:sp>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838200" y="1143005"/>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ar-SA" noProof="0" smtClean="0"/>
              <a:t>انقر فوق الرمز لإضافة صورة</a:t>
            </a:r>
            <a:endParaRPr lang="en-US" noProof="0"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ar-SA" smtClean="0"/>
              <a:t>انقر لتحرير أنماط النص الرئيسي</a:t>
            </a:r>
          </a:p>
        </p:txBody>
      </p:sp>
      <p:sp>
        <p:nvSpPr>
          <p:cNvPr id="8" name="عنصر نائب للتاريخ 4"/>
          <p:cNvSpPr>
            <a:spLocks noGrp="1"/>
          </p:cNvSpPr>
          <p:nvPr>
            <p:ph type="dt" sz="half" idx="10"/>
          </p:nvPr>
        </p:nvSpPr>
        <p:spPr/>
        <p:txBody>
          <a:bodyPr/>
          <a:lstStyle>
            <a:lvl1pPr rtl="1">
              <a:defRPr/>
            </a:lvl1pPr>
            <a:extLst/>
          </a:lstStyle>
          <a:p>
            <a:pPr>
              <a:defRPr/>
            </a:pPr>
            <a:fld id="{22147506-768C-41FD-A5A5-5E605BC68FD1}" type="datetimeFigureOut">
              <a:rPr lang="en-US"/>
              <a:pPr>
                <a:defRPr/>
              </a:pPr>
              <a:t>12/28/2018</a:t>
            </a:fld>
            <a:endParaRPr lang="en-US"/>
          </a:p>
        </p:txBody>
      </p:sp>
      <p:sp>
        <p:nvSpPr>
          <p:cNvPr id="9" name="عنصر نائب للتذييل 5"/>
          <p:cNvSpPr>
            <a:spLocks noGrp="1"/>
          </p:cNvSpPr>
          <p:nvPr>
            <p:ph type="ftr" sz="quarter" idx="11"/>
          </p:nvPr>
        </p:nvSpPr>
        <p:spPr/>
        <p:txBody>
          <a:bodyPr/>
          <a:lstStyle>
            <a:lvl1pPr algn="r" rtl="1">
              <a:defRPr/>
            </a:lvl1pPr>
            <a:extLst/>
          </a:lstStyle>
          <a:p>
            <a:pPr>
              <a:defRPr/>
            </a:pPr>
            <a:endParaRPr lang="en-US"/>
          </a:p>
        </p:txBody>
      </p:sp>
      <p:sp>
        <p:nvSpPr>
          <p:cNvPr id="10" name="عنصر نائب لرقم الشريحة 6"/>
          <p:cNvSpPr>
            <a:spLocks noGrp="1"/>
          </p:cNvSpPr>
          <p:nvPr>
            <p:ph type="sldNum" sz="quarter" idx="12"/>
          </p:nvPr>
        </p:nvSpPr>
        <p:spPr/>
        <p:txBody>
          <a:bodyPr/>
          <a:lstStyle>
            <a:lvl1pPr rtl="1">
              <a:defRPr/>
            </a:lvl1pPr>
          </a:lstStyle>
          <a:p>
            <a:fld id="{C50C20A6-0062-4E25-B5A8-EFFD82D88197}" type="slidenum">
              <a:rPr lang="en-US"/>
              <a:pPr/>
              <a:t>‹#›</a:t>
            </a:fld>
            <a:endParaRPr lang="en-US"/>
          </a:p>
        </p:txBody>
      </p:sp>
    </p:spTree>
    <p:extLst>
      <p:ext uri="{BB962C8B-B14F-4D97-AF65-F5344CB8AC3E}">
        <p14:creationId xmlns:p14="http://schemas.microsoft.com/office/powerpoint/2010/main" val="3298532421"/>
      </p:ext>
    </p:extLst>
  </p:cSld>
  <p:clrMapOvr>
    <a:masterClrMapping/>
  </p:clrMapOvr>
  <p:transition spd="slow">
    <p:newsflash/>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3"/>
          <p:cNvSpPr>
            <a:spLocks noGrp="1"/>
          </p:cNvSpPr>
          <p:nvPr>
            <p:ph type="dt" sz="half" idx="10"/>
          </p:nvPr>
        </p:nvSpPr>
        <p:spPr/>
        <p:txBody>
          <a:bodyPr/>
          <a:lstStyle>
            <a:lvl1pPr rtl="1">
              <a:defRPr/>
            </a:lvl1pPr>
          </a:lstStyle>
          <a:p>
            <a:pPr>
              <a:defRPr/>
            </a:pPr>
            <a:fld id="{D06623BB-6DDB-4EEC-8A65-D5CF01574DF2}" type="datetimeFigureOut">
              <a:rPr lang="en-US"/>
              <a:pPr>
                <a:defRPr/>
              </a:pPr>
              <a:t>12/28/2018</a:t>
            </a:fld>
            <a:endParaRPr lang="en-US"/>
          </a:p>
        </p:txBody>
      </p:sp>
      <p:sp>
        <p:nvSpPr>
          <p:cNvPr id="5" name="عنصر نائب للتذييل 9"/>
          <p:cNvSpPr>
            <a:spLocks noGrp="1"/>
          </p:cNvSpPr>
          <p:nvPr>
            <p:ph type="ftr" sz="quarter" idx="11"/>
          </p:nvPr>
        </p:nvSpPr>
        <p:spPr/>
        <p:txBody>
          <a:bodyPr/>
          <a:lstStyle>
            <a:lvl1pPr algn="r" rtl="1">
              <a:defRPr/>
            </a:lvl1pPr>
          </a:lstStyle>
          <a:p>
            <a:pPr>
              <a:defRPr/>
            </a:pPr>
            <a:endParaRPr lang="en-US"/>
          </a:p>
        </p:txBody>
      </p:sp>
      <p:sp>
        <p:nvSpPr>
          <p:cNvPr id="6" name="عنصر نائب لرقم الشريحة 21"/>
          <p:cNvSpPr>
            <a:spLocks noGrp="1"/>
          </p:cNvSpPr>
          <p:nvPr>
            <p:ph type="sldNum" sz="quarter" idx="12"/>
          </p:nvPr>
        </p:nvSpPr>
        <p:spPr/>
        <p:txBody>
          <a:bodyPr/>
          <a:lstStyle>
            <a:lvl1pPr rtl="1">
              <a:defRPr/>
            </a:lvl1pPr>
          </a:lstStyle>
          <a:p>
            <a:fld id="{42DFCB84-8E1F-483C-9D92-6132F8B23808}" type="slidenum">
              <a:rPr lang="en-US"/>
              <a:pPr/>
              <a:t>‹#›</a:t>
            </a:fld>
            <a:endParaRPr lang="en-US"/>
          </a:p>
        </p:txBody>
      </p:sp>
    </p:spTree>
    <p:extLst>
      <p:ext uri="{BB962C8B-B14F-4D97-AF65-F5344CB8AC3E}">
        <p14:creationId xmlns:p14="http://schemas.microsoft.com/office/powerpoint/2010/main" val="867555891"/>
      </p:ext>
    </p:extLst>
  </p:cSld>
  <p:clrMapOvr>
    <a:masterClrMapping/>
  </p:clrMapOvr>
  <p:transition spd="slow">
    <p:newsflash/>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41"/>
            <a:ext cx="1828800" cy="5851525"/>
          </a:xfrm>
        </p:spPr>
        <p:txBody>
          <a:bodyPr vert="eaVert"/>
          <a:lstStyle>
            <a:extLs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1143000" y="274642"/>
            <a:ext cx="5562600" cy="5851525"/>
          </a:xfrm>
        </p:spPr>
        <p:txBody>
          <a:bodyPr vert="eaVert"/>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3"/>
          <p:cNvSpPr>
            <a:spLocks noGrp="1"/>
          </p:cNvSpPr>
          <p:nvPr>
            <p:ph type="dt" sz="half" idx="10"/>
          </p:nvPr>
        </p:nvSpPr>
        <p:spPr/>
        <p:txBody>
          <a:bodyPr/>
          <a:lstStyle>
            <a:lvl1pPr rtl="1">
              <a:defRPr/>
            </a:lvl1pPr>
          </a:lstStyle>
          <a:p>
            <a:pPr>
              <a:defRPr/>
            </a:pPr>
            <a:fld id="{553814FB-397C-4A76-A0F6-3BD8F1B1E6EA}" type="datetimeFigureOut">
              <a:rPr lang="en-US"/>
              <a:pPr>
                <a:defRPr/>
              </a:pPr>
              <a:t>12/28/2018</a:t>
            </a:fld>
            <a:endParaRPr lang="en-US"/>
          </a:p>
        </p:txBody>
      </p:sp>
      <p:sp>
        <p:nvSpPr>
          <p:cNvPr id="5" name="عنصر نائب للتذييل 9"/>
          <p:cNvSpPr>
            <a:spLocks noGrp="1"/>
          </p:cNvSpPr>
          <p:nvPr>
            <p:ph type="ftr" sz="quarter" idx="11"/>
          </p:nvPr>
        </p:nvSpPr>
        <p:spPr/>
        <p:txBody>
          <a:bodyPr/>
          <a:lstStyle>
            <a:lvl1pPr algn="r" rtl="1">
              <a:defRPr/>
            </a:lvl1pPr>
          </a:lstStyle>
          <a:p>
            <a:pPr>
              <a:defRPr/>
            </a:pPr>
            <a:endParaRPr lang="en-US"/>
          </a:p>
        </p:txBody>
      </p:sp>
      <p:sp>
        <p:nvSpPr>
          <p:cNvPr id="6" name="عنصر نائب لرقم الشريحة 21"/>
          <p:cNvSpPr>
            <a:spLocks noGrp="1"/>
          </p:cNvSpPr>
          <p:nvPr>
            <p:ph type="sldNum" sz="quarter" idx="12"/>
          </p:nvPr>
        </p:nvSpPr>
        <p:spPr/>
        <p:txBody>
          <a:bodyPr/>
          <a:lstStyle>
            <a:lvl1pPr rtl="1">
              <a:defRPr/>
            </a:lvl1pPr>
          </a:lstStyle>
          <a:p>
            <a:fld id="{CE68EF71-2674-4D1A-B51C-009E7D524E82}" type="slidenum">
              <a:rPr lang="en-US"/>
              <a:pPr/>
              <a:t>‹#›</a:t>
            </a:fld>
            <a:endParaRPr lang="en-US"/>
          </a:p>
        </p:txBody>
      </p:sp>
    </p:spTree>
    <p:extLst>
      <p:ext uri="{BB962C8B-B14F-4D97-AF65-F5344CB8AC3E}">
        <p14:creationId xmlns:p14="http://schemas.microsoft.com/office/powerpoint/2010/main" val="2549252931"/>
      </p:ext>
    </p:extLst>
  </p:cSld>
  <p:clrMapOvr>
    <a:masterClrMapping/>
  </p:clrMapOvr>
  <p:transition spd="slow">
    <p:newsflash/>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4" name="شكل بيضاوي 12"/>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sz="1350">
              <a:solidFill>
                <a:prstClr val="black"/>
              </a:solidFill>
            </a:endParaRPr>
          </a:p>
        </p:txBody>
      </p:sp>
      <p:sp>
        <p:nvSpPr>
          <p:cNvPr id="5" name="شكل بيضاوي 13"/>
          <p:cNvSpPr/>
          <p:nvPr/>
        </p:nvSpPr>
        <p:spPr>
          <a:xfrm>
            <a:off x="1157287" y="1344614"/>
            <a:ext cx="63104"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sz="1350">
              <a:solidFill>
                <a:prstClr val="black"/>
              </a:solidFill>
            </a:endParaRPr>
          </a:p>
        </p:txBody>
      </p:sp>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lang="ar-SA" smtClean="0"/>
              <a:t>انقر لتحرير نمط العنوان الرئيسي</a:t>
            </a:r>
            <a:endParaRPr lang="en-US"/>
          </a:p>
        </p:txBody>
      </p:sp>
      <p:sp>
        <p:nvSpPr>
          <p:cNvPr id="22" name="عنوان فرعي 21"/>
          <p:cNvSpPr>
            <a:spLocks noGrp="1"/>
          </p:cNvSpPr>
          <p:nvPr>
            <p:ph type="subTitle" idx="1"/>
          </p:nvPr>
        </p:nvSpPr>
        <p:spPr>
          <a:xfrm>
            <a:off x="1432560" y="1850064"/>
            <a:ext cx="7406640" cy="1752600"/>
          </a:xfrm>
        </p:spPr>
        <p:txBody>
          <a:bodyPr tIns="0"/>
          <a:lstStyle>
            <a:lvl1pPr marL="20574" indent="0" algn="l">
              <a:buNone/>
              <a:defRPr sz="1950">
                <a:solidFill>
                  <a:schemeClr val="tx2">
                    <a:shade val="30000"/>
                    <a:satMod val="150000"/>
                  </a:schemeClr>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extLst/>
          </a:lstStyle>
          <a:p>
            <a:r>
              <a:rPr lang="ar-SA" smtClean="0"/>
              <a:t>انقر لتحرير نمط العنوان الثانوي الرئيسي</a:t>
            </a:r>
            <a:endParaRPr lang="en-US"/>
          </a:p>
        </p:txBody>
      </p:sp>
      <p:sp>
        <p:nvSpPr>
          <p:cNvPr id="6" name="عنصر نائب للتاريخ 6"/>
          <p:cNvSpPr>
            <a:spLocks noGrp="1"/>
          </p:cNvSpPr>
          <p:nvPr>
            <p:ph type="dt" sz="half" idx="10"/>
          </p:nvPr>
        </p:nvSpPr>
        <p:spPr/>
        <p:txBody>
          <a:bodyPr/>
          <a:lstStyle>
            <a:lvl1pPr rtl="1">
              <a:defRPr/>
            </a:lvl1pPr>
            <a:extLst/>
          </a:lstStyle>
          <a:p>
            <a:pPr>
              <a:defRPr/>
            </a:pPr>
            <a:fld id="{57DB07D0-E4B8-42DA-BC61-350890E0A791}" type="datetimeFigureOut">
              <a:rPr lang="en-US"/>
              <a:pPr>
                <a:defRPr/>
              </a:pPr>
              <a:t>12/28/2018</a:t>
            </a:fld>
            <a:endParaRPr lang="en-US"/>
          </a:p>
        </p:txBody>
      </p:sp>
      <p:sp>
        <p:nvSpPr>
          <p:cNvPr id="7" name="عنصر نائب للتذييل 19"/>
          <p:cNvSpPr>
            <a:spLocks noGrp="1"/>
          </p:cNvSpPr>
          <p:nvPr>
            <p:ph type="ftr" sz="quarter" idx="11"/>
          </p:nvPr>
        </p:nvSpPr>
        <p:spPr/>
        <p:txBody>
          <a:bodyPr/>
          <a:lstStyle>
            <a:lvl1pPr algn="r" rtl="1">
              <a:defRPr/>
            </a:lvl1pPr>
            <a:extLst/>
          </a:lstStyle>
          <a:p>
            <a:pPr>
              <a:defRPr/>
            </a:pPr>
            <a:endParaRPr lang="en-US"/>
          </a:p>
        </p:txBody>
      </p:sp>
      <p:sp>
        <p:nvSpPr>
          <p:cNvPr id="8" name="عنصر نائب لرقم الشريحة 9"/>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19E3E9F1-9E62-47D9-955D-04E262950AF4}" type="slidenum">
              <a:rPr lang="en-US"/>
              <a:pPr>
                <a:defRPr/>
              </a:pPr>
              <a:t>‹#›</a:t>
            </a:fld>
            <a:endParaRPr lang="en-US"/>
          </a:p>
        </p:txBody>
      </p:sp>
    </p:spTree>
    <p:extLst>
      <p:ext uri="{BB962C8B-B14F-4D97-AF65-F5344CB8AC3E}">
        <p14:creationId xmlns:p14="http://schemas.microsoft.com/office/powerpoint/2010/main" val="3248602271"/>
      </p:ext>
    </p:extLst>
  </p:cSld>
  <p:clrMapOvr>
    <a:masterClrMapping/>
  </p:clrMapOvr>
  <p:transition spd="slow">
    <p:newsflash/>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3"/>
          <p:cNvSpPr>
            <a:spLocks noGrp="1"/>
          </p:cNvSpPr>
          <p:nvPr>
            <p:ph type="dt" sz="half" idx="10"/>
          </p:nvPr>
        </p:nvSpPr>
        <p:spPr/>
        <p:txBody>
          <a:bodyPr/>
          <a:lstStyle>
            <a:lvl1pPr rtl="1">
              <a:defRPr/>
            </a:lvl1pPr>
          </a:lstStyle>
          <a:p>
            <a:pPr>
              <a:defRPr/>
            </a:pPr>
            <a:fld id="{F7BE9335-90F3-4A4A-9161-CEC9E0BD9CFB}" type="datetimeFigureOut">
              <a:rPr lang="en-US"/>
              <a:pPr>
                <a:defRPr/>
              </a:pPr>
              <a:t>12/28/2018</a:t>
            </a:fld>
            <a:endParaRPr lang="en-US"/>
          </a:p>
        </p:txBody>
      </p:sp>
      <p:sp>
        <p:nvSpPr>
          <p:cNvPr id="5" name="عنصر نائب للتذييل 9"/>
          <p:cNvSpPr>
            <a:spLocks noGrp="1"/>
          </p:cNvSpPr>
          <p:nvPr>
            <p:ph type="ftr" sz="quarter" idx="11"/>
          </p:nvPr>
        </p:nvSpPr>
        <p:spPr/>
        <p:txBody>
          <a:bodyPr/>
          <a:lstStyle>
            <a:lvl1pPr algn="r" rtl="1">
              <a:defRPr/>
            </a:lvl1pPr>
          </a:lstStyle>
          <a:p>
            <a:pPr>
              <a:defRPr/>
            </a:pPr>
            <a:endParaRPr lang="en-US"/>
          </a:p>
        </p:txBody>
      </p:sp>
      <p:sp>
        <p:nvSpPr>
          <p:cNvPr id="6"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42A66FCF-10A7-441D-92A9-D7B8A839D91A}" type="slidenum">
              <a:rPr lang="en-US"/>
              <a:pPr>
                <a:defRPr/>
              </a:pPr>
              <a:t>‹#›</a:t>
            </a:fld>
            <a:endParaRPr lang="en-US"/>
          </a:p>
        </p:txBody>
      </p:sp>
    </p:spTree>
    <p:extLst>
      <p:ext uri="{BB962C8B-B14F-4D97-AF65-F5344CB8AC3E}">
        <p14:creationId xmlns:p14="http://schemas.microsoft.com/office/powerpoint/2010/main" val="1497816917"/>
      </p:ext>
    </p:extLst>
  </p:cSld>
  <p:clrMapOvr>
    <a:masterClrMapping/>
  </p:clrMapOvr>
  <p:transition spd="slow">
    <p:newsflash/>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4" name="مستطيل 12"/>
          <p:cNvSpPr/>
          <p:nvPr/>
        </p:nvSpPr>
        <p:spPr>
          <a:xfrm>
            <a:off x="2282429"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5" name="مستطيل 13"/>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6" name="شكل بيضاوي 1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sz="1350">
              <a:solidFill>
                <a:prstClr val="black"/>
              </a:solidFill>
            </a:endParaRPr>
          </a:p>
        </p:txBody>
      </p:sp>
      <p:sp>
        <p:nvSpPr>
          <p:cNvPr id="7" name="شكل بيضاوي 16"/>
          <p:cNvSpPr/>
          <p:nvPr/>
        </p:nvSpPr>
        <p:spPr>
          <a:xfrm>
            <a:off x="2408635" y="2746375"/>
            <a:ext cx="63103"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sz="1350">
              <a:solidFill>
                <a:prstClr val="black"/>
              </a:solidFill>
            </a:endParaRPr>
          </a:p>
        </p:txBody>
      </p:sp>
      <p:sp>
        <p:nvSpPr>
          <p:cNvPr id="2" name="عنوان 1"/>
          <p:cNvSpPr>
            <a:spLocks noGrp="1"/>
          </p:cNvSpPr>
          <p:nvPr>
            <p:ph type="title"/>
          </p:nvPr>
        </p:nvSpPr>
        <p:spPr>
          <a:xfrm>
            <a:off x="2578392" y="2600325"/>
            <a:ext cx="6400800" cy="2286000"/>
          </a:xfrm>
        </p:spPr>
        <p:txBody>
          <a:bodyPr anchor="t"/>
          <a:lstStyle>
            <a:lvl1pPr algn="l">
              <a:lnSpc>
                <a:spcPts val="3375"/>
              </a:lnSpc>
              <a:buNone/>
              <a:defRPr sz="3000" b="1" cap="all"/>
            </a:lvl1pPr>
            <a:extLst/>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2578392" y="1066800"/>
            <a:ext cx="6400800" cy="1509712"/>
          </a:xfrm>
        </p:spPr>
        <p:txBody>
          <a:bodyPr anchor="b"/>
          <a:lstStyle>
            <a:lvl1pPr marL="13716" indent="0">
              <a:lnSpc>
                <a:spcPts val="1725"/>
              </a:lnSpc>
              <a:spcBef>
                <a:spcPts val="0"/>
              </a:spcBef>
              <a:buNone/>
              <a:defRPr sz="1500">
                <a:solidFill>
                  <a:schemeClr val="tx2">
                    <a:shade val="30000"/>
                    <a:satMod val="150000"/>
                  </a:schemeClr>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extLst/>
          </a:lstStyle>
          <a:p>
            <a:pPr lvl="0"/>
            <a:r>
              <a:rPr lang="ar-SA" smtClean="0"/>
              <a:t>انقر لتحرير أنماط النص الرئيسي</a:t>
            </a:r>
          </a:p>
        </p:txBody>
      </p:sp>
      <p:sp>
        <p:nvSpPr>
          <p:cNvPr id="8" name="عنصر نائب للتاريخ 3"/>
          <p:cNvSpPr>
            <a:spLocks noGrp="1"/>
          </p:cNvSpPr>
          <p:nvPr>
            <p:ph type="dt" sz="half" idx="10"/>
          </p:nvPr>
        </p:nvSpPr>
        <p:spPr/>
        <p:txBody>
          <a:bodyPr/>
          <a:lstStyle>
            <a:lvl1pPr rtl="1">
              <a:defRPr/>
            </a:lvl1pPr>
            <a:extLst/>
          </a:lstStyle>
          <a:p>
            <a:pPr>
              <a:defRPr/>
            </a:pPr>
            <a:fld id="{EB173CBF-E17D-42BE-9894-94B604096BD3}" type="datetimeFigureOut">
              <a:rPr lang="en-US"/>
              <a:pPr>
                <a:defRPr/>
              </a:pPr>
              <a:t>12/28/2018</a:t>
            </a:fld>
            <a:endParaRPr lang="en-US"/>
          </a:p>
        </p:txBody>
      </p:sp>
      <p:sp>
        <p:nvSpPr>
          <p:cNvPr id="9" name="عنصر نائب للتذييل 4"/>
          <p:cNvSpPr>
            <a:spLocks noGrp="1"/>
          </p:cNvSpPr>
          <p:nvPr>
            <p:ph type="ftr" sz="quarter" idx="11"/>
          </p:nvPr>
        </p:nvSpPr>
        <p:spPr/>
        <p:txBody>
          <a:bodyPr/>
          <a:lstStyle>
            <a:lvl1pPr algn="r" rtl="1">
              <a:defRPr/>
            </a:lvl1pPr>
            <a:extLst/>
          </a:lstStyle>
          <a:p>
            <a:pPr>
              <a:defRPr/>
            </a:pPr>
            <a:endParaRPr lang="en-US"/>
          </a:p>
        </p:txBody>
      </p:sp>
      <p:sp>
        <p:nvSpPr>
          <p:cNvPr id="10" name="عنصر نائب لرقم الشريحة 5"/>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6D618DDE-8697-484F-AC68-E27586E89E80}" type="slidenum">
              <a:rPr lang="en-US"/>
              <a:pPr>
                <a:defRPr/>
              </a:pPr>
              <a:t>‹#›</a:t>
            </a:fld>
            <a:endParaRPr lang="en-US"/>
          </a:p>
        </p:txBody>
      </p:sp>
    </p:spTree>
    <p:extLst>
      <p:ext uri="{BB962C8B-B14F-4D97-AF65-F5344CB8AC3E}">
        <p14:creationId xmlns:p14="http://schemas.microsoft.com/office/powerpoint/2010/main" val="1924319082"/>
      </p:ext>
    </p:extLst>
  </p:cSld>
  <p:clrMapOvr>
    <a:masterClrMapping/>
  </p:clrMapOvr>
  <p:transition spd="slow">
    <p:newsflash/>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1435608" y="1524000"/>
            <a:ext cx="3657600" cy="4663440"/>
          </a:xfrm>
        </p:spPr>
        <p:txBody>
          <a:bodyPr/>
          <a:lstStyle>
            <a:lvl1pPr>
              <a:defRPr sz="2100"/>
            </a:lvl1pPr>
            <a:lvl2pPr>
              <a:defRPr sz="1800"/>
            </a:lvl2pPr>
            <a:lvl3pPr>
              <a:defRPr sz="1500"/>
            </a:lvl3pPr>
            <a:lvl4pPr>
              <a:defRPr sz="1350"/>
            </a:lvl4pPr>
            <a:lvl5pPr>
              <a:defRPr sz="135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5276088" y="1524000"/>
            <a:ext cx="3657600" cy="4663440"/>
          </a:xfrm>
        </p:spPr>
        <p:txBody>
          <a:bodyPr/>
          <a:lstStyle>
            <a:lvl1pPr>
              <a:defRPr sz="2100"/>
            </a:lvl1pPr>
            <a:lvl2pPr>
              <a:defRPr sz="1800"/>
            </a:lvl2pPr>
            <a:lvl3pPr>
              <a:defRPr sz="1500"/>
            </a:lvl3pPr>
            <a:lvl4pPr>
              <a:defRPr sz="1350"/>
            </a:lvl4pPr>
            <a:lvl5pPr>
              <a:defRPr sz="135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23"/>
          <p:cNvSpPr>
            <a:spLocks noGrp="1"/>
          </p:cNvSpPr>
          <p:nvPr>
            <p:ph type="dt" sz="half" idx="10"/>
          </p:nvPr>
        </p:nvSpPr>
        <p:spPr/>
        <p:txBody>
          <a:bodyPr/>
          <a:lstStyle>
            <a:lvl1pPr rtl="1">
              <a:defRPr/>
            </a:lvl1pPr>
          </a:lstStyle>
          <a:p>
            <a:pPr>
              <a:defRPr/>
            </a:pPr>
            <a:fld id="{C7A3AD81-0203-45DE-B4C3-0289F4A62D3F}" type="datetimeFigureOut">
              <a:rPr lang="en-US"/>
              <a:pPr>
                <a:defRPr/>
              </a:pPr>
              <a:t>12/28/2018</a:t>
            </a:fld>
            <a:endParaRPr lang="en-US"/>
          </a:p>
        </p:txBody>
      </p:sp>
      <p:sp>
        <p:nvSpPr>
          <p:cNvPr id="6" name="عنصر نائب للتذييل 9"/>
          <p:cNvSpPr>
            <a:spLocks noGrp="1"/>
          </p:cNvSpPr>
          <p:nvPr>
            <p:ph type="ftr" sz="quarter" idx="11"/>
          </p:nvPr>
        </p:nvSpPr>
        <p:spPr/>
        <p:txBody>
          <a:bodyPr/>
          <a:lstStyle>
            <a:lvl1pPr algn="r" rtl="1">
              <a:defRPr/>
            </a:lvl1pPr>
          </a:lstStyle>
          <a:p>
            <a:pPr>
              <a:defRPr/>
            </a:pPr>
            <a:endParaRPr lang="en-US"/>
          </a:p>
        </p:txBody>
      </p:sp>
      <p:sp>
        <p:nvSpPr>
          <p:cNvPr id="7"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7B3903F7-535D-42FB-861C-E7BA42FAA1A6}" type="slidenum">
              <a:rPr lang="en-US"/>
              <a:pPr>
                <a:defRPr/>
              </a:pPr>
              <a:t>‹#›</a:t>
            </a:fld>
            <a:endParaRPr lang="en-US"/>
          </a:p>
        </p:txBody>
      </p:sp>
    </p:spTree>
    <p:extLst>
      <p:ext uri="{BB962C8B-B14F-4D97-AF65-F5344CB8AC3E}">
        <p14:creationId xmlns:p14="http://schemas.microsoft.com/office/powerpoint/2010/main" val="205171961"/>
      </p:ext>
    </p:extLst>
  </p:cSld>
  <p:clrMapOvr>
    <a:masterClrMapping/>
  </p:clrMapOvr>
  <p:transition spd="slow">
    <p:newsflash/>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lstStyle>
            <a:lvl1pPr algn="ctr">
              <a:defRPr sz="3375" b="1" cap="none" baseline="0"/>
            </a:lvl1pPr>
            <a:extLst/>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48006" indent="0" algn="l">
              <a:lnSpc>
                <a:spcPct val="100000"/>
              </a:lnSpc>
              <a:spcBef>
                <a:spcPts val="75"/>
              </a:spcBef>
              <a:buNone/>
              <a:defRPr sz="1425" b="0">
                <a:solidFill>
                  <a:schemeClr val="tx1"/>
                </a:solidFill>
              </a:defRPr>
            </a:lvl1pPr>
            <a:lvl2pPr>
              <a:buNone/>
              <a:defRPr sz="1500" b="1"/>
            </a:lvl2pPr>
            <a:lvl3pPr>
              <a:buNone/>
              <a:defRPr sz="1350" b="1"/>
            </a:lvl3pPr>
            <a:lvl4pPr>
              <a:buNone/>
              <a:defRPr sz="1200" b="1"/>
            </a:lvl4pPr>
            <a:lvl5pPr>
              <a:buNone/>
              <a:defRPr sz="1200" b="1"/>
            </a:lvl5pPr>
            <a:extLst/>
          </a:lstStyle>
          <a:p>
            <a:pPr lvl="0"/>
            <a:r>
              <a:rPr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48006" indent="0" algn="l">
              <a:lnSpc>
                <a:spcPct val="100000"/>
              </a:lnSpc>
              <a:spcBef>
                <a:spcPts val="75"/>
              </a:spcBef>
              <a:buNone/>
              <a:defRPr sz="1425" b="0">
                <a:solidFill>
                  <a:schemeClr val="tx1"/>
                </a:solidFill>
              </a:defRPr>
            </a:lvl1pPr>
            <a:lvl2pPr>
              <a:buNone/>
              <a:defRPr sz="1500" b="1"/>
            </a:lvl2pPr>
            <a:lvl3pPr>
              <a:buNone/>
              <a:defRPr sz="1350" b="1"/>
            </a:lvl3pPr>
            <a:lvl4pPr>
              <a:buNone/>
              <a:defRPr sz="1200" b="1"/>
            </a:lvl4pPr>
            <a:lvl5pPr>
              <a:buNone/>
              <a:defRPr sz="1200" b="1"/>
            </a:lvl5pPr>
            <a:extLst/>
          </a:lstStyle>
          <a:p>
            <a:pPr lvl="0"/>
            <a:r>
              <a:rPr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294894" indent="-205740">
              <a:lnSpc>
                <a:spcPct val="100000"/>
              </a:lnSpc>
              <a:spcBef>
                <a:spcPts val="525"/>
              </a:spcBef>
              <a:defRPr sz="1800"/>
            </a:lvl1pPr>
            <a:lvl2pPr>
              <a:lnSpc>
                <a:spcPct val="100000"/>
              </a:lnSpc>
              <a:spcBef>
                <a:spcPts val="525"/>
              </a:spcBef>
              <a:defRPr sz="1500"/>
            </a:lvl2pPr>
            <a:lvl3pPr>
              <a:lnSpc>
                <a:spcPct val="100000"/>
              </a:lnSpc>
              <a:spcBef>
                <a:spcPts val="525"/>
              </a:spcBef>
              <a:defRPr sz="1350"/>
            </a:lvl3pPr>
            <a:lvl4pPr>
              <a:lnSpc>
                <a:spcPct val="100000"/>
              </a:lnSpc>
              <a:spcBef>
                <a:spcPts val="525"/>
              </a:spcBef>
              <a:defRPr sz="1200"/>
            </a:lvl4pPr>
            <a:lvl5pPr>
              <a:lnSpc>
                <a:spcPct val="100000"/>
              </a:lnSpc>
              <a:spcBef>
                <a:spcPts val="525"/>
              </a:spcBef>
              <a:defRPr sz="12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294894" indent="-205740">
              <a:lnSpc>
                <a:spcPct val="100000"/>
              </a:lnSpc>
              <a:spcBef>
                <a:spcPts val="525"/>
              </a:spcBef>
              <a:defRPr sz="1800"/>
            </a:lvl1pPr>
            <a:lvl2pPr>
              <a:lnSpc>
                <a:spcPct val="100000"/>
              </a:lnSpc>
              <a:spcBef>
                <a:spcPts val="525"/>
              </a:spcBef>
              <a:defRPr sz="1500"/>
            </a:lvl2pPr>
            <a:lvl3pPr>
              <a:lnSpc>
                <a:spcPct val="100000"/>
              </a:lnSpc>
              <a:spcBef>
                <a:spcPts val="525"/>
              </a:spcBef>
              <a:defRPr sz="1350"/>
            </a:lvl3pPr>
            <a:lvl4pPr>
              <a:lnSpc>
                <a:spcPct val="100000"/>
              </a:lnSpc>
              <a:spcBef>
                <a:spcPts val="525"/>
              </a:spcBef>
              <a:defRPr sz="1200"/>
            </a:lvl4pPr>
            <a:lvl5pPr>
              <a:lnSpc>
                <a:spcPct val="100000"/>
              </a:lnSpc>
              <a:spcBef>
                <a:spcPts val="525"/>
              </a:spcBef>
              <a:defRPr sz="12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lvl1pPr rtl="1">
              <a:defRPr/>
            </a:lvl1pPr>
            <a:extLst/>
          </a:lstStyle>
          <a:p>
            <a:pPr>
              <a:defRPr/>
            </a:pPr>
            <a:fld id="{7F3E16C4-2ECD-417C-AFD5-54DB612C61E8}" type="datetimeFigureOut">
              <a:rPr lang="en-US"/>
              <a:pPr>
                <a:defRPr/>
              </a:pPr>
              <a:t>12/28/2018</a:t>
            </a:fld>
            <a:endParaRPr lang="en-US"/>
          </a:p>
        </p:txBody>
      </p:sp>
      <p:sp>
        <p:nvSpPr>
          <p:cNvPr id="8" name="عنصر نائب للتذييل 7"/>
          <p:cNvSpPr>
            <a:spLocks noGrp="1"/>
          </p:cNvSpPr>
          <p:nvPr>
            <p:ph type="ftr" sz="quarter" idx="11"/>
          </p:nvPr>
        </p:nvSpPr>
        <p:spPr/>
        <p:txBody>
          <a:bodyPr/>
          <a:lstStyle>
            <a:lvl1pPr algn="r" rtl="1">
              <a:defRPr/>
            </a:lvl1pPr>
            <a:extLst/>
          </a:lstStyle>
          <a:p>
            <a:pPr>
              <a:defRPr/>
            </a:pPr>
            <a:endParaRPr lang="en-US"/>
          </a:p>
        </p:txBody>
      </p:sp>
      <p:sp>
        <p:nvSpPr>
          <p:cNvPr id="9" name="عنصر نائب لرقم الشريحة 8"/>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5888BAFF-F639-4251-8E28-F44D59FFB143}" type="slidenum">
              <a:rPr lang="en-US"/>
              <a:pPr>
                <a:defRPr/>
              </a:pPr>
              <a:t>‹#›</a:t>
            </a:fld>
            <a:endParaRPr lang="en-US"/>
          </a:p>
        </p:txBody>
      </p:sp>
    </p:spTree>
    <p:extLst>
      <p:ext uri="{BB962C8B-B14F-4D97-AF65-F5344CB8AC3E}">
        <p14:creationId xmlns:p14="http://schemas.microsoft.com/office/powerpoint/2010/main" val="867740172"/>
      </p:ext>
    </p:extLst>
  </p:cSld>
  <p:clrMapOvr>
    <a:masterClrMapping/>
  </p:clrMapOvr>
  <p:transition spd="slow">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D88E9C3B-C839-46F6-B27C-213378B29865}" type="datetimeFigureOut">
              <a:rPr lang="en-US" smtClean="0"/>
              <a:pPr/>
              <a:t>12/28/2018</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0DFB8E46-175F-4F04-AED3-4D6A1068A8A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lang="ar-SA" smtClean="0"/>
              <a:t>انقر لتحرير نمط العنوان الرئيسي</a:t>
            </a:r>
            <a:endParaRPr lang="en-US"/>
          </a:p>
        </p:txBody>
      </p:sp>
      <p:sp>
        <p:nvSpPr>
          <p:cNvPr id="3" name="عنصر نائب للتاريخ 23"/>
          <p:cNvSpPr>
            <a:spLocks noGrp="1"/>
          </p:cNvSpPr>
          <p:nvPr>
            <p:ph type="dt" sz="half" idx="10"/>
          </p:nvPr>
        </p:nvSpPr>
        <p:spPr/>
        <p:txBody>
          <a:bodyPr/>
          <a:lstStyle>
            <a:lvl1pPr rtl="1">
              <a:defRPr/>
            </a:lvl1pPr>
          </a:lstStyle>
          <a:p>
            <a:pPr>
              <a:defRPr/>
            </a:pPr>
            <a:fld id="{622558F4-B115-4DFB-A6E5-81DCB829B139}" type="datetimeFigureOut">
              <a:rPr lang="en-US"/>
              <a:pPr>
                <a:defRPr/>
              </a:pPr>
              <a:t>12/28/2018</a:t>
            </a:fld>
            <a:endParaRPr lang="en-US"/>
          </a:p>
        </p:txBody>
      </p:sp>
      <p:sp>
        <p:nvSpPr>
          <p:cNvPr id="4" name="عنصر نائب للتذييل 9"/>
          <p:cNvSpPr>
            <a:spLocks noGrp="1"/>
          </p:cNvSpPr>
          <p:nvPr>
            <p:ph type="ftr" sz="quarter" idx="11"/>
          </p:nvPr>
        </p:nvSpPr>
        <p:spPr/>
        <p:txBody>
          <a:bodyPr/>
          <a:lstStyle>
            <a:lvl1pPr algn="r" rtl="1">
              <a:defRPr/>
            </a:lvl1pPr>
          </a:lstStyle>
          <a:p>
            <a:pPr>
              <a:defRPr/>
            </a:pPr>
            <a:endParaRPr lang="en-US"/>
          </a:p>
        </p:txBody>
      </p:sp>
      <p:sp>
        <p:nvSpPr>
          <p:cNvPr id="5"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703668DE-5D0A-4950-8B46-4E8BFFD028AD}" type="slidenum">
              <a:rPr lang="en-US"/>
              <a:pPr>
                <a:defRPr/>
              </a:pPr>
              <a:t>‹#›</a:t>
            </a:fld>
            <a:endParaRPr lang="en-US"/>
          </a:p>
        </p:txBody>
      </p:sp>
    </p:spTree>
    <p:extLst>
      <p:ext uri="{BB962C8B-B14F-4D97-AF65-F5344CB8AC3E}">
        <p14:creationId xmlns:p14="http://schemas.microsoft.com/office/powerpoint/2010/main" val="3888845927"/>
      </p:ext>
    </p:extLst>
  </p:cSld>
  <p:clrMapOvr>
    <a:masterClrMapping/>
  </p:clrMapOvr>
  <p:transition spd="slow">
    <p:newsflash/>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مستطيل 12"/>
          <p:cNvSpPr/>
          <p:nvPr/>
        </p:nvSpPr>
        <p:spPr>
          <a:xfrm>
            <a:off x="1014412" y="0"/>
            <a:ext cx="81295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3" name="مستطيل 13"/>
          <p:cNvSpPr/>
          <p:nvPr/>
        </p:nvSpPr>
        <p:spPr bwMode="invGray">
          <a:xfrm>
            <a:off x="1014412" y="0"/>
            <a:ext cx="72629"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4" name="عنصر نائب للتاريخ 1"/>
          <p:cNvSpPr>
            <a:spLocks noGrp="1"/>
          </p:cNvSpPr>
          <p:nvPr>
            <p:ph type="dt" sz="half" idx="10"/>
          </p:nvPr>
        </p:nvSpPr>
        <p:spPr/>
        <p:txBody>
          <a:bodyPr/>
          <a:lstStyle>
            <a:lvl1pPr rtl="1">
              <a:defRPr/>
            </a:lvl1pPr>
            <a:extLst/>
          </a:lstStyle>
          <a:p>
            <a:pPr>
              <a:defRPr/>
            </a:pPr>
            <a:fld id="{CA414F99-EA27-41FA-81CB-C19AAA124063}" type="datetimeFigureOut">
              <a:rPr lang="en-US"/>
              <a:pPr>
                <a:defRPr/>
              </a:pPr>
              <a:t>12/28/2018</a:t>
            </a:fld>
            <a:endParaRPr lang="en-US"/>
          </a:p>
        </p:txBody>
      </p:sp>
      <p:sp>
        <p:nvSpPr>
          <p:cNvPr id="5" name="عنصر نائب للتذييل 2"/>
          <p:cNvSpPr>
            <a:spLocks noGrp="1"/>
          </p:cNvSpPr>
          <p:nvPr>
            <p:ph type="ftr" sz="quarter" idx="11"/>
          </p:nvPr>
        </p:nvSpPr>
        <p:spPr/>
        <p:txBody>
          <a:bodyPr/>
          <a:lstStyle>
            <a:lvl1pPr algn="r" rtl="1">
              <a:defRPr/>
            </a:lvl1pPr>
            <a:extLst/>
          </a:lstStyle>
          <a:p>
            <a:pPr>
              <a:defRPr/>
            </a:pPr>
            <a:endParaRPr lang="en-US"/>
          </a:p>
        </p:txBody>
      </p:sp>
      <p:sp>
        <p:nvSpPr>
          <p:cNvPr id="6" name="عنصر نائب لرقم الشريحة 3"/>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93BA5443-4AA4-406D-9127-E24859C2FBB6}" type="slidenum">
              <a:rPr lang="en-US"/>
              <a:pPr>
                <a:defRPr/>
              </a:pPr>
              <a:t>‹#›</a:t>
            </a:fld>
            <a:endParaRPr lang="en-US"/>
          </a:p>
        </p:txBody>
      </p:sp>
    </p:spTree>
    <p:extLst>
      <p:ext uri="{BB962C8B-B14F-4D97-AF65-F5344CB8AC3E}">
        <p14:creationId xmlns:p14="http://schemas.microsoft.com/office/powerpoint/2010/main" val="1053530124"/>
      </p:ext>
    </p:extLst>
  </p:cSld>
  <p:clrMapOvr>
    <a:masterClrMapping/>
  </p:clrMapOvr>
  <p:transition spd="slow">
    <p:newsflash/>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1500"/>
              </a:lnSpc>
              <a:buNone/>
              <a:defRPr sz="1650" b="1" cap="all" baseline="0"/>
            </a:lvl1pPr>
            <a:extLst/>
          </a:lstStyle>
          <a:p>
            <a:r>
              <a:rPr lang="ar-SA" smtClean="0"/>
              <a:t>انقر لتحرير نمط العنوان الرئيسي</a:t>
            </a:r>
            <a:endParaRPr lang="en-US"/>
          </a:p>
        </p:txBody>
      </p:sp>
      <p:sp>
        <p:nvSpPr>
          <p:cNvPr id="3" name="عنصر نائب للنص 2"/>
          <p:cNvSpPr>
            <a:spLocks noGrp="1"/>
          </p:cNvSpPr>
          <p:nvPr>
            <p:ph type="body" idx="2"/>
          </p:nvPr>
        </p:nvSpPr>
        <p:spPr>
          <a:xfrm>
            <a:off x="457200" y="1406964"/>
            <a:ext cx="3810000" cy="698500"/>
          </a:xfrm>
        </p:spPr>
        <p:txBody>
          <a:bodyPr/>
          <a:lstStyle>
            <a:lvl1pPr marL="34290" indent="0">
              <a:lnSpc>
                <a:spcPct val="100000"/>
              </a:lnSpc>
              <a:spcBef>
                <a:spcPts val="0"/>
              </a:spcBef>
              <a:buNone/>
              <a:defRPr sz="1050"/>
            </a:lvl1pPr>
            <a:lvl2pPr>
              <a:buNone/>
              <a:defRPr sz="900"/>
            </a:lvl2pPr>
            <a:lvl3pPr>
              <a:buNone/>
              <a:defRPr sz="750"/>
            </a:lvl3pPr>
            <a:lvl4pPr>
              <a:buNone/>
              <a:defRPr sz="675"/>
            </a:lvl4pPr>
            <a:lvl5pPr>
              <a:buNone/>
              <a:defRPr sz="675"/>
            </a:lvl5pPr>
            <a:extLst/>
          </a:lstStyle>
          <a:p>
            <a:pPr lvl="0"/>
            <a:r>
              <a:rPr lang="ar-SA" smtClean="0"/>
              <a:t>انقر لتحرير أنماط النص الرئيسي</a:t>
            </a:r>
          </a:p>
        </p:txBody>
      </p:sp>
      <p:sp>
        <p:nvSpPr>
          <p:cNvPr id="4" name="عنصر نائب للمحتوى 3"/>
          <p:cNvSpPr>
            <a:spLocks noGrp="1"/>
          </p:cNvSpPr>
          <p:nvPr>
            <p:ph sz="half" idx="1"/>
          </p:nvPr>
        </p:nvSpPr>
        <p:spPr>
          <a:xfrm>
            <a:off x="457200" y="2133602"/>
            <a:ext cx="8153400" cy="3992563"/>
          </a:xfrm>
        </p:spPr>
        <p:txBody>
          <a:bodyPr/>
          <a:lstStyle>
            <a:lvl1pPr>
              <a:defRPr sz="2400"/>
            </a:lvl1pPr>
            <a:lvl2pPr>
              <a:defRPr sz="2100"/>
            </a:lvl2pPr>
            <a:lvl3pPr>
              <a:defRPr sz="1800"/>
            </a:lvl3pPr>
            <a:lvl4pPr>
              <a:defRPr sz="1500"/>
            </a:lvl4pPr>
            <a:lvl5pPr>
              <a:defRPr sz="15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lvl1pPr rtl="1">
              <a:defRPr/>
            </a:lvl1pPr>
            <a:extLst/>
          </a:lstStyle>
          <a:p>
            <a:pPr>
              <a:defRPr/>
            </a:pPr>
            <a:fld id="{419E8073-5649-40A9-A87F-F51CADFDDA01}" type="datetimeFigureOut">
              <a:rPr lang="en-US"/>
              <a:pPr>
                <a:defRPr/>
              </a:pPr>
              <a:t>12/28/2018</a:t>
            </a:fld>
            <a:endParaRPr lang="en-US"/>
          </a:p>
        </p:txBody>
      </p:sp>
      <p:sp>
        <p:nvSpPr>
          <p:cNvPr id="6" name="عنصر نائب للتذييل 5"/>
          <p:cNvSpPr>
            <a:spLocks noGrp="1"/>
          </p:cNvSpPr>
          <p:nvPr>
            <p:ph type="ftr" sz="quarter" idx="11"/>
          </p:nvPr>
        </p:nvSpPr>
        <p:spPr/>
        <p:txBody>
          <a:bodyPr/>
          <a:lstStyle>
            <a:lvl1pPr algn="r" rtl="1">
              <a:defRPr/>
            </a:lvl1pPr>
            <a:extLst/>
          </a:lstStyle>
          <a:p>
            <a:pPr>
              <a:defRPr/>
            </a:pPr>
            <a:endParaRPr lang="en-US"/>
          </a:p>
        </p:txBody>
      </p:sp>
      <p:sp>
        <p:nvSpPr>
          <p:cNvPr id="7" name="عنصر نائب لرقم الشريحة 6"/>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97877092-F0B5-4204-B5F0-A95FBDB9C840}" type="slidenum">
              <a:rPr lang="en-US"/>
              <a:pPr>
                <a:defRPr/>
              </a:pPr>
              <a:t>‹#›</a:t>
            </a:fld>
            <a:endParaRPr lang="en-US"/>
          </a:p>
        </p:txBody>
      </p:sp>
    </p:spTree>
    <p:extLst>
      <p:ext uri="{BB962C8B-B14F-4D97-AF65-F5344CB8AC3E}">
        <p14:creationId xmlns:p14="http://schemas.microsoft.com/office/powerpoint/2010/main" val="3026928267"/>
      </p:ext>
    </p:extLst>
  </p:cSld>
  <p:clrMapOvr>
    <a:masterClrMapping/>
  </p:clrMapOvr>
  <p:transition spd="slow">
    <p:newsflash/>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5" name="مستطيل 12"/>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05740">
            <a:normAutofit/>
          </a:bodyPr>
          <a:lstStyle>
            <a:extLst/>
          </a:lstStyle>
          <a:p>
            <a:pPr indent="-212598">
              <a:lnSpc>
                <a:spcPts val="2250"/>
              </a:lnSpc>
              <a:spcBef>
                <a:spcPts val="450"/>
              </a:spcBef>
              <a:buClr>
                <a:srgbClr val="3891A7"/>
              </a:buClr>
              <a:buSzPct val="80000"/>
              <a:buFont typeface="Wingdings 2"/>
              <a:buNone/>
              <a:defRPr/>
            </a:pPr>
            <a:endParaRPr lang="en-US" sz="2400">
              <a:solidFill>
                <a:prstClr val="black"/>
              </a:solidFill>
            </a:endParaRPr>
          </a:p>
        </p:txBody>
      </p:sp>
      <p:sp>
        <p:nvSpPr>
          <p:cNvPr id="6" name="مخطط انسيابي: معالجة 13"/>
          <p:cNvSpPr/>
          <p:nvPr/>
        </p:nvSpPr>
        <p:spPr>
          <a:xfrm rot="19468671">
            <a:off x="396479" y="954089"/>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7" name="مخطط انسيابي: معالجة 15"/>
          <p:cNvSpPr/>
          <p:nvPr/>
        </p:nvSpPr>
        <p:spPr>
          <a:xfrm rot="2103354" flipH="1">
            <a:off x="5004198" y="936625"/>
            <a:ext cx="648890"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dirty="0">
              <a:solidFill>
                <a:prstClr val="white"/>
              </a:solidFill>
            </a:endParaRPr>
          </a:p>
        </p:txBody>
      </p:sp>
      <p:sp>
        <p:nvSpPr>
          <p:cNvPr id="2" name="عنوان 1"/>
          <p:cNvSpPr>
            <a:spLocks noGrp="1"/>
          </p:cNvSpPr>
          <p:nvPr>
            <p:ph type="title"/>
          </p:nvPr>
        </p:nvSpPr>
        <p:spPr>
          <a:xfrm>
            <a:off x="5886896" y="1066800"/>
            <a:ext cx="2743200" cy="1981200"/>
          </a:xfrm>
        </p:spPr>
        <p:txBody>
          <a:bodyPr anchor="b">
            <a:noAutofit/>
          </a:bodyPr>
          <a:lstStyle>
            <a:lvl1pPr algn="l">
              <a:buNone/>
              <a:defRPr sz="1575" b="1">
                <a:effectLst/>
              </a:defRPr>
            </a:lvl1pPr>
            <a:extLst/>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838200" y="1143005"/>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2400"/>
            </a:lvl1pPr>
            <a:extLst/>
          </a:lstStyle>
          <a:p>
            <a:pPr lvl="0"/>
            <a:r>
              <a:rPr lang="ar-SA" noProof="0" smtClean="0"/>
              <a:t>انقر فوق الرمز لإضافة صورة</a:t>
            </a:r>
            <a:endParaRPr lang="en-US" noProof="0"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200"/>
              </a:lnSpc>
              <a:spcBef>
                <a:spcPts val="0"/>
              </a:spcBef>
              <a:buNone/>
              <a:defRPr sz="1050">
                <a:solidFill>
                  <a:srgbClr val="777777"/>
                </a:solidFill>
              </a:defRPr>
            </a:lvl1pPr>
            <a:lvl2pPr>
              <a:defRPr sz="900"/>
            </a:lvl2pPr>
            <a:lvl3pPr>
              <a:defRPr sz="750"/>
            </a:lvl3pPr>
            <a:lvl4pPr>
              <a:defRPr sz="675"/>
            </a:lvl4pPr>
            <a:lvl5pPr>
              <a:defRPr sz="675"/>
            </a:lvl5pPr>
            <a:extLst/>
          </a:lstStyle>
          <a:p>
            <a:pPr lvl="0"/>
            <a:r>
              <a:rPr lang="ar-SA" smtClean="0"/>
              <a:t>انقر لتحرير أنماط النص الرئيسي</a:t>
            </a:r>
          </a:p>
        </p:txBody>
      </p:sp>
      <p:sp>
        <p:nvSpPr>
          <p:cNvPr id="8" name="عنصر نائب للتاريخ 4"/>
          <p:cNvSpPr>
            <a:spLocks noGrp="1"/>
          </p:cNvSpPr>
          <p:nvPr>
            <p:ph type="dt" sz="half" idx="10"/>
          </p:nvPr>
        </p:nvSpPr>
        <p:spPr/>
        <p:txBody>
          <a:bodyPr/>
          <a:lstStyle>
            <a:lvl1pPr rtl="1">
              <a:defRPr/>
            </a:lvl1pPr>
            <a:extLst/>
          </a:lstStyle>
          <a:p>
            <a:pPr>
              <a:defRPr/>
            </a:pPr>
            <a:fld id="{5FA677B6-B436-483A-97AA-9B8EBEDB6C1D}" type="datetimeFigureOut">
              <a:rPr lang="en-US"/>
              <a:pPr>
                <a:defRPr/>
              </a:pPr>
              <a:t>12/28/2018</a:t>
            </a:fld>
            <a:endParaRPr lang="en-US"/>
          </a:p>
        </p:txBody>
      </p:sp>
      <p:sp>
        <p:nvSpPr>
          <p:cNvPr id="9" name="عنصر نائب للتذييل 5"/>
          <p:cNvSpPr>
            <a:spLocks noGrp="1"/>
          </p:cNvSpPr>
          <p:nvPr>
            <p:ph type="ftr" sz="quarter" idx="11"/>
          </p:nvPr>
        </p:nvSpPr>
        <p:spPr/>
        <p:txBody>
          <a:bodyPr/>
          <a:lstStyle>
            <a:lvl1pPr algn="r" rtl="1">
              <a:defRPr/>
            </a:lvl1pPr>
            <a:extLst/>
          </a:lstStyle>
          <a:p>
            <a:pPr>
              <a:defRPr/>
            </a:pPr>
            <a:endParaRPr lang="en-US"/>
          </a:p>
        </p:txBody>
      </p:sp>
      <p:sp>
        <p:nvSpPr>
          <p:cNvPr id="10" name="عنصر نائب لرقم الشريحة 6"/>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890E1C3A-5585-4FA3-839E-8088946991C5}" type="slidenum">
              <a:rPr lang="en-US"/>
              <a:pPr>
                <a:defRPr/>
              </a:pPr>
              <a:t>‹#›</a:t>
            </a:fld>
            <a:endParaRPr lang="en-US"/>
          </a:p>
        </p:txBody>
      </p:sp>
    </p:spTree>
    <p:extLst>
      <p:ext uri="{BB962C8B-B14F-4D97-AF65-F5344CB8AC3E}">
        <p14:creationId xmlns:p14="http://schemas.microsoft.com/office/powerpoint/2010/main" val="2151339361"/>
      </p:ext>
    </p:extLst>
  </p:cSld>
  <p:clrMapOvr>
    <a:masterClrMapping/>
  </p:clrMapOvr>
  <p:transition spd="slow">
    <p:newsflash/>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3"/>
          <p:cNvSpPr>
            <a:spLocks noGrp="1"/>
          </p:cNvSpPr>
          <p:nvPr>
            <p:ph type="dt" sz="half" idx="10"/>
          </p:nvPr>
        </p:nvSpPr>
        <p:spPr/>
        <p:txBody>
          <a:bodyPr/>
          <a:lstStyle>
            <a:lvl1pPr rtl="1">
              <a:defRPr/>
            </a:lvl1pPr>
          </a:lstStyle>
          <a:p>
            <a:pPr>
              <a:defRPr/>
            </a:pPr>
            <a:fld id="{044749BC-78D7-4884-AFE1-30393558A704}" type="datetimeFigureOut">
              <a:rPr lang="en-US"/>
              <a:pPr>
                <a:defRPr/>
              </a:pPr>
              <a:t>12/28/2018</a:t>
            </a:fld>
            <a:endParaRPr lang="en-US"/>
          </a:p>
        </p:txBody>
      </p:sp>
      <p:sp>
        <p:nvSpPr>
          <p:cNvPr id="5" name="عنصر نائب للتذييل 9"/>
          <p:cNvSpPr>
            <a:spLocks noGrp="1"/>
          </p:cNvSpPr>
          <p:nvPr>
            <p:ph type="ftr" sz="quarter" idx="11"/>
          </p:nvPr>
        </p:nvSpPr>
        <p:spPr/>
        <p:txBody>
          <a:bodyPr/>
          <a:lstStyle>
            <a:lvl1pPr algn="r" rtl="1">
              <a:defRPr/>
            </a:lvl1pPr>
          </a:lstStyle>
          <a:p>
            <a:pPr>
              <a:defRPr/>
            </a:pPr>
            <a:endParaRPr lang="en-US"/>
          </a:p>
        </p:txBody>
      </p:sp>
      <p:sp>
        <p:nvSpPr>
          <p:cNvPr id="6"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3D7695CE-98A7-410D-8D1C-94008F071E0E}" type="slidenum">
              <a:rPr lang="en-US"/>
              <a:pPr>
                <a:defRPr/>
              </a:pPr>
              <a:t>‹#›</a:t>
            </a:fld>
            <a:endParaRPr lang="en-US"/>
          </a:p>
        </p:txBody>
      </p:sp>
    </p:spTree>
    <p:extLst>
      <p:ext uri="{BB962C8B-B14F-4D97-AF65-F5344CB8AC3E}">
        <p14:creationId xmlns:p14="http://schemas.microsoft.com/office/powerpoint/2010/main" val="1139536365"/>
      </p:ext>
    </p:extLst>
  </p:cSld>
  <p:clrMapOvr>
    <a:masterClrMapping/>
  </p:clrMapOvr>
  <p:transition spd="slow">
    <p:newsflash/>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41"/>
            <a:ext cx="1828800" cy="5851525"/>
          </a:xfrm>
        </p:spPr>
        <p:txBody>
          <a:bodyPr vert="eaVert"/>
          <a:lstStyle>
            <a:extLs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1143000" y="274642"/>
            <a:ext cx="5562600" cy="5851525"/>
          </a:xfrm>
        </p:spPr>
        <p:txBody>
          <a:bodyPr vert="eaVert"/>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3"/>
          <p:cNvSpPr>
            <a:spLocks noGrp="1"/>
          </p:cNvSpPr>
          <p:nvPr>
            <p:ph type="dt" sz="half" idx="10"/>
          </p:nvPr>
        </p:nvSpPr>
        <p:spPr/>
        <p:txBody>
          <a:bodyPr/>
          <a:lstStyle>
            <a:lvl1pPr rtl="1">
              <a:defRPr/>
            </a:lvl1pPr>
          </a:lstStyle>
          <a:p>
            <a:pPr>
              <a:defRPr/>
            </a:pPr>
            <a:fld id="{C318B371-F305-4058-8AF2-4DC0C5B4D6A1}" type="datetimeFigureOut">
              <a:rPr lang="en-US"/>
              <a:pPr>
                <a:defRPr/>
              </a:pPr>
              <a:t>12/28/2018</a:t>
            </a:fld>
            <a:endParaRPr lang="en-US"/>
          </a:p>
        </p:txBody>
      </p:sp>
      <p:sp>
        <p:nvSpPr>
          <p:cNvPr id="5" name="عنصر نائب للتذييل 9"/>
          <p:cNvSpPr>
            <a:spLocks noGrp="1"/>
          </p:cNvSpPr>
          <p:nvPr>
            <p:ph type="ftr" sz="quarter" idx="11"/>
          </p:nvPr>
        </p:nvSpPr>
        <p:spPr/>
        <p:txBody>
          <a:bodyPr/>
          <a:lstStyle>
            <a:lvl1pPr algn="r" rtl="1">
              <a:defRPr/>
            </a:lvl1pPr>
          </a:lstStyle>
          <a:p>
            <a:pPr>
              <a:defRPr/>
            </a:pPr>
            <a:endParaRPr lang="en-US"/>
          </a:p>
        </p:txBody>
      </p:sp>
      <p:sp>
        <p:nvSpPr>
          <p:cNvPr id="6"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A9D51400-B4BF-456B-B770-CE06EE83702E}" type="slidenum">
              <a:rPr lang="en-US"/>
              <a:pPr>
                <a:defRPr/>
              </a:pPr>
              <a:t>‹#›</a:t>
            </a:fld>
            <a:endParaRPr lang="en-US"/>
          </a:p>
        </p:txBody>
      </p:sp>
    </p:spTree>
    <p:extLst>
      <p:ext uri="{BB962C8B-B14F-4D97-AF65-F5344CB8AC3E}">
        <p14:creationId xmlns:p14="http://schemas.microsoft.com/office/powerpoint/2010/main" val="3067381943"/>
      </p:ext>
    </p:extLst>
  </p:cSld>
  <p:clrMapOvr>
    <a:masterClrMapping/>
  </p:clrMapOvr>
  <p:transition spd="slow">
    <p:newsflash/>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4" name="شكل بيضاوي 12"/>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sz="1350">
              <a:solidFill>
                <a:prstClr val="black"/>
              </a:solidFill>
            </a:endParaRPr>
          </a:p>
        </p:txBody>
      </p:sp>
      <p:sp>
        <p:nvSpPr>
          <p:cNvPr id="5" name="شكل بيضاوي 13"/>
          <p:cNvSpPr/>
          <p:nvPr/>
        </p:nvSpPr>
        <p:spPr>
          <a:xfrm>
            <a:off x="1157287" y="1344614"/>
            <a:ext cx="63104"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sz="1350">
              <a:solidFill>
                <a:prstClr val="black"/>
              </a:solidFill>
            </a:endParaRPr>
          </a:p>
        </p:txBody>
      </p:sp>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lang="ar-SA" smtClean="0"/>
              <a:t>انقر لتحرير نمط العنوان الرئيسي</a:t>
            </a:r>
            <a:endParaRPr lang="en-US"/>
          </a:p>
        </p:txBody>
      </p:sp>
      <p:sp>
        <p:nvSpPr>
          <p:cNvPr id="22" name="عنوان فرعي 21"/>
          <p:cNvSpPr>
            <a:spLocks noGrp="1"/>
          </p:cNvSpPr>
          <p:nvPr>
            <p:ph type="subTitle" idx="1"/>
          </p:nvPr>
        </p:nvSpPr>
        <p:spPr>
          <a:xfrm>
            <a:off x="1432560" y="1850064"/>
            <a:ext cx="7406640" cy="1752600"/>
          </a:xfrm>
        </p:spPr>
        <p:txBody>
          <a:bodyPr tIns="0"/>
          <a:lstStyle>
            <a:lvl1pPr marL="20574" indent="0" algn="l">
              <a:buNone/>
              <a:defRPr sz="1950">
                <a:solidFill>
                  <a:schemeClr val="tx2">
                    <a:shade val="30000"/>
                    <a:satMod val="150000"/>
                  </a:schemeClr>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extLst/>
          </a:lstStyle>
          <a:p>
            <a:r>
              <a:rPr lang="ar-SA" smtClean="0"/>
              <a:t>انقر لتحرير نمط العنوان الثانوي الرئيسي</a:t>
            </a:r>
            <a:endParaRPr lang="en-US"/>
          </a:p>
        </p:txBody>
      </p:sp>
      <p:sp>
        <p:nvSpPr>
          <p:cNvPr id="6" name="عنصر نائب للتاريخ 6"/>
          <p:cNvSpPr>
            <a:spLocks noGrp="1"/>
          </p:cNvSpPr>
          <p:nvPr>
            <p:ph type="dt" sz="half" idx="10"/>
          </p:nvPr>
        </p:nvSpPr>
        <p:spPr/>
        <p:txBody>
          <a:bodyPr/>
          <a:lstStyle>
            <a:lvl1pPr rtl="1">
              <a:defRPr/>
            </a:lvl1pPr>
            <a:extLst/>
          </a:lstStyle>
          <a:p>
            <a:pPr>
              <a:defRPr/>
            </a:pPr>
            <a:fld id="{57DB07D0-E4B8-42DA-BC61-350890E0A791}" type="datetimeFigureOut">
              <a:rPr lang="en-US"/>
              <a:pPr>
                <a:defRPr/>
              </a:pPr>
              <a:t>12/28/2018</a:t>
            </a:fld>
            <a:endParaRPr lang="en-US"/>
          </a:p>
        </p:txBody>
      </p:sp>
      <p:sp>
        <p:nvSpPr>
          <p:cNvPr id="7" name="عنصر نائب للتذييل 19"/>
          <p:cNvSpPr>
            <a:spLocks noGrp="1"/>
          </p:cNvSpPr>
          <p:nvPr>
            <p:ph type="ftr" sz="quarter" idx="11"/>
          </p:nvPr>
        </p:nvSpPr>
        <p:spPr/>
        <p:txBody>
          <a:bodyPr/>
          <a:lstStyle>
            <a:lvl1pPr algn="r" rtl="1">
              <a:defRPr/>
            </a:lvl1pPr>
            <a:extLst/>
          </a:lstStyle>
          <a:p>
            <a:pPr>
              <a:defRPr/>
            </a:pPr>
            <a:endParaRPr lang="en-US"/>
          </a:p>
        </p:txBody>
      </p:sp>
      <p:sp>
        <p:nvSpPr>
          <p:cNvPr id="8" name="عنصر نائب لرقم الشريحة 9"/>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19E3E9F1-9E62-47D9-955D-04E262950AF4}" type="slidenum">
              <a:rPr lang="en-US"/>
              <a:pPr>
                <a:defRPr/>
              </a:pPr>
              <a:t>‹#›</a:t>
            </a:fld>
            <a:endParaRPr lang="en-US"/>
          </a:p>
        </p:txBody>
      </p:sp>
    </p:spTree>
    <p:extLst>
      <p:ext uri="{BB962C8B-B14F-4D97-AF65-F5344CB8AC3E}">
        <p14:creationId xmlns:p14="http://schemas.microsoft.com/office/powerpoint/2010/main" val="803436456"/>
      </p:ext>
    </p:extLst>
  </p:cSld>
  <p:clrMapOvr>
    <a:masterClrMapping/>
  </p:clrMapOvr>
  <p:transition spd="slow">
    <p:newsflash/>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3"/>
          <p:cNvSpPr>
            <a:spLocks noGrp="1"/>
          </p:cNvSpPr>
          <p:nvPr>
            <p:ph type="dt" sz="half" idx="10"/>
          </p:nvPr>
        </p:nvSpPr>
        <p:spPr/>
        <p:txBody>
          <a:bodyPr/>
          <a:lstStyle>
            <a:lvl1pPr rtl="1">
              <a:defRPr/>
            </a:lvl1pPr>
          </a:lstStyle>
          <a:p>
            <a:pPr>
              <a:defRPr/>
            </a:pPr>
            <a:fld id="{F7BE9335-90F3-4A4A-9161-CEC9E0BD9CFB}" type="datetimeFigureOut">
              <a:rPr lang="en-US"/>
              <a:pPr>
                <a:defRPr/>
              </a:pPr>
              <a:t>12/28/2018</a:t>
            </a:fld>
            <a:endParaRPr lang="en-US"/>
          </a:p>
        </p:txBody>
      </p:sp>
      <p:sp>
        <p:nvSpPr>
          <p:cNvPr id="5" name="عنصر نائب للتذييل 9"/>
          <p:cNvSpPr>
            <a:spLocks noGrp="1"/>
          </p:cNvSpPr>
          <p:nvPr>
            <p:ph type="ftr" sz="quarter" idx="11"/>
          </p:nvPr>
        </p:nvSpPr>
        <p:spPr/>
        <p:txBody>
          <a:bodyPr/>
          <a:lstStyle>
            <a:lvl1pPr algn="r" rtl="1">
              <a:defRPr/>
            </a:lvl1pPr>
          </a:lstStyle>
          <a:p>
            <a:pPr>
              <a:defRPr/>
            </a:pPr>
            <a:endParaRPr lang="en-US"/>
          </a:p>
        </p:txBody>
      </p:sp>
      <p:sp>
        <p:nvSpPr>
          <p:cNvPr id="6"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42A66FCF-10A7-441D-92A9-D7B8A839D91A}" type="slidenum">
              <a:rPr lang="en-US"/>
              <a:pPr>
                <a:defRPr/>
              </a:pPr>
              <a:t>‹#›</a:t>
            </a:fld>
            <a:endParaRPr lang="en-US"/>
          </a:p>
        </p:txBody>
      </p:sp>
    </p:spTree>
    <p:extLst>
      <p:ext uri="{BB962C8B-B14F-4D97-AF65-F5344CB8AC3E}">
        <p14:creationId xmlns:p14="http://schemas.microsoft.com/office/powerpoint/2010/main" val="2404459041"/>
      </p:ext>
    </p:extLst>
  </p:cSld>
  <p:clrMapOvr>
    <a:masterClrMapping/>
  </p:clrMapOvr>
  <p:transition spd="slow">
    <p:newsflash/>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4" name="مستطيل 12"/>
          <p:cNvSpPr/>
          <p:nvPr/>
        </p:nvSpPr>
        <p:spPr>
          <a:xfrm>
            <a:off x="2282429"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5" name="مستطيل 13"/>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6" name="شكل بيضاوي 1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sz="1350">
              <a:solidFill>
                <a:prstClr val="black"/>
              </a:solidFill>
            </a:endParaRPr>
          </a:p>
        </p:txBody>
      </p:sp>
      <p:sp>
        <p:nvSpPr>
          <p:cNvPr id="7" name="شكل بيضاوي 16"/>
          <p:cNvSpPr/>
          <p:nvPr/>
        </p:nvSpPr>
        <p:spPr>
          <a:xfrm>
            <a:off x="2408635" y="2746375"/>
            <a:ext cx="63103"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sz="1350">
              <a:solidFill>
                <a:prstClr val="black"/>
              </a:solidFill>
            </a:endParaRPr>
          </a:p>
        </p:txBody>
      </p:sp>
      <p:sp>
        <p:nvSpPr>
          <p:cNvPr id="2" name="عنوان 1"/>
          <p:cNvSpPr>
            <a:spLocks noGrp="1"/>
          </p:cNvSpPr>
          <p:nvPr>
            <p:ph type="title"/>
          </p:nvPr>
        </p:nvSpPr>
        <p:spPr>
          <a:xfrm>
            <a:off x="2578392" y="2600325"/>
            <a:ext cx="6400800" cy="2286000"/>
          </a:xfrm>
        </p:spPr>
        <p:txBody>
          <a:bodyPr anchor="t"/>
          <a:lstStyle>
            <a:lvl1pPr algn="l">
              <a:lnSpc>
                <a:spcPts val="3375"/>
              </a:lnSpc>
              <a:buNone/>
              <a:defRPr sz="3000" b="1" cap="all"/>
            </a:lvl1pPr>
            <a:extLst/>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2578392" y="1066800"/>
            <a:ext cx="6400800" cy="1509712"/>
          </a:xfrm>
        </p:spPr>
        <p:txBody>
          <a:bodyPr anchor="b"/>
          <a:lstStyle>
            <a:lvl1pPr marL="13716" indent="0">
              <a:lnSpc>
                <a:spcPts val="1725"/>
              </a:lnSpc>
              <a:spcBef>
                <a:spcPts val="0"/>
              </a:spcBef>
              <a:buNone/>
              <a:defRPr sz="1500">
                <a:solidFill>
                  <a:schemeClr val="tx2">
                    <a:shade val="30000"/>
                    <a:satMod val="150000"/>
                  </a:schemeClr>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extLst/>
          </a:lstStyle>
          <a:p>
            <a:pPr lvl="0"/>
            <a:r>
              <a:rPr lang="ar-SA" smtClean="0"/>
              <a:t>انقر لتحرير أنماط النص الرئيسي</a:t>
            </a:r>
          </a:p>
        </p:txBody>
      </p:sp>
      <p:sp>
        <p:nvSpPr>
          <p:cNvPr id="8" name="عنصر نائب للتاريخ 3"/>
          <p:cNvSpPr>
            <a:spLocks noGrp="1"/>
          </p:cNvSpPr>
          <p:nvPr>
            <p:ph type="dt" sz="half" idx="10"/>
          </p:nvPr>
        </p:nvSpPr>
        <p:spPr/>
        <p:txBody>
          <a:bodyPr/>
          <a:lstStyle>
            <a:lvl1pPr rtl="1">
              <a:defRPr/>
            </a:lvl1pPr>
            <a:extLst/>
          </a:lstStyle>
          <a:p>
            <a:pPr>
              <a:defRPr/>
            </a:pPr>
            <a:fld id="{EB173CBF-E17D-42BE-9894-94B604096BD3}" type="datetimeFigureOut">
              <a:rPr lang="en-US"/>
              <a:pPr>
                <a:defRPr/>
              </a:pPr>
              <a:t>12/28/2018</a:t>
            </a:fld>
            <a:endParaRPr lang="en-US"/>
          </a:p>
        </p:txBody>
      </p:sp>
      <p:sp>
        <p:nvSpPr>
          <p:cNvPr id="9" name="عنصر نائب للتذييل 4"/>
          <p:cNvSpPr>
            <a:spLocks noGrp="1"/>
          </p:cNvSpPr>
          <p:nvPr>
            <p:ph type="ftr" sz="quarter" idx="11"/>
          </p:nvPr>
        </p:nvSpPr>
        <p:spPr/>
        <p:txBody>
          <a:bodyPr/>
          <a:lstStyle>
            <a:lvl1pPr algn="r" rtl="1">
              <a:defRPr/>
            </a:lvl1pPr>
            <a:extLst/>
          </a:lstStyle>
          <a:p>
            <a:pPr>
              <a:defRPr/>
            </a:pPr>
            <a:endParaRPr lang="en-US"/>
          </a:p>
        </p:txBody>
      </p:sp>
      <p:sp>
        <p:nvSpPr>
          <p:cNvPr id="10" name="عنصر نائب لرقم الشريحة 5"/>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6D618DDE-8697-484F-AC68-E27586E89E80}" type="slidenum">
              <a:rPr lang="en-US"/>
              <a:pPr>
                <a:defRPr/>
              </a:pPr>
              <a:t>‹#›</a:t>
            </a:fld>
            <a:endParaRPr lang="en-US"/>
          </a:p>
        </p:txBody>
      </p:sp>
    </p:spTree>
    <p:extLst>
      <p:ext uri="{BB962C8B-B14F-4D97-AF65-F5344CB8AC3E}">
        <p14:creationId xmlns:p14="http://schemas.microsoft.com/office/powerpoint/2010/main" val="3961451143"/>
      </p:ext>
    </p:extLst>
  </p:cSld>
  <p:clrMapOvr>
    <a:masterClrMapping/>
  </p:clrMapOvr>
  <p:transition spd="slow">
    <p:newsflash/>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1435608" y="1524000"/>
            <a:ext cx="3657600" cy="4663440"/>
          </a:xfrm>
        </p:spPr>
        <p:txBody>
          <a:bodyPr/>
          <a:lstStyle>
            <a:lvl1pPr>
              <a:defRPr sz="2100"/>
            </a:lvl1pPr>
            <a:lvl2pPr>
              <a:defRPr sz="1800"/>
            </a:lvl2pPr>
            <a:lvl3pPr>
              <a:defRPr sz="1500"/>
            </a:lvl3pPr>
            <a:lvl4pPr>
              <a:defRPr sz="1350"/>
            </a:lvl4pPr>
            <a:lvl5pPr>
              <a:defRPr sz="135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5276088" y="1524000"/>
            <a:ext cx="3657600" cy="4663440"/>
          </a:xfrm>
        </p:spPr>
        <p:txBody>
          <a:bodyPr/>
          <a:lstStyle>
            <a:lvl1pPr>
              <a:defRPr sz="2100"/>
            </a:lvl1pPr>
            <a:lvl2pPr>
              <a:defRPr sz="1800"/>
            </a:lvl2pPr>
            <a:lvl3pPr>
              <a:defRPr sz="1500"/>
            </a:lvl3pPr>
            <a:lvl4pPr>
              <a:defRPr sz="1350"/>
            </a:lvl4pPr>
            <a:lvl5pPr>
              <a:defRPr sz="135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23"/>
          <p:cNvSpPr>
            <a:spLocks noGrp="1"/>
          </p:cNvSpPr>
          <p:nvPr>
            <p:ph type="dt" sz="half" idx="10"/>
          </p:nvPr>
        </p:nvSpPr>
        <p:spPr/>
        <p:txBody>
          <a:bodyPr/>
          <a:lstStyle>
            <a:lvl1pPr rtl="1">
              <a:defRPr/>
            </a:lvl1pPr>
          </a:lstStyle>
          <a:p>
            <a:pPr>
              <a:defRPr/>
            </a:pPr>
            <a:fld id="{C7A3AD81-0203-45DE-B4C3-0289F4A62D3F}" type="datetimeFigureOut">
              <a:rPr lang="en-US"/>
              <a:pPr>
                <a:defRPr/>
              </a:pPr>
              <a:t>12/28/2018</a:t>
            </a:fld>
            <a:endParaRPr lang="en-US"/>
          </a:p>
        </p:txBody>
      </p:sp>
      <p:sp>
        <p:nvSpPr>
          <p:cNvPr id="6" name="عنصر نائب للتذييل 9"/>
          <p:cNvSpPr>
            <a:spLocks noGrp="1"/>
          </p:cNvSpPr>
          <p:nvPr>
            <p:ph type="ftr" sz="quarter" idx="11"/>
          </p:nvPr>
        </p:nvSpPr>
        <p:spPr/>
        <p:txBody>
          <a:bodyPr/>
          <a:lstStyle>
            <a:lvl1pPr algn="r" rtl="1">
              <a:defRPr/>
            </a:lvl1pPr>
          </a:lstStyle>
          <a:p>
            <a:pPr>
              <a:defRPr/>
            </a:pPr>
            <a:endParaRPr lang="en-US"/>
          </a:p>
        </p:txBody>
      </p:sp>
      <p:sp>
        <p:nvSpPr>
          <p:cNvPr id="7"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7B3903F7-535D-42FB-861C-E7BA42FAA1A6}" type="slidenum">
              <a:rPr lang="en-US"/>
              <a:pPr>
                <a:defRPr/>
              </a:pPr>
              <a:t>‹#›</a:t>
            </a:fld>
            <a:endParaRPr lang="en-US"/>
          </a:p>
        </p:txBody>
      </p:sp>
    </p:spTree>
    <p:extLst>
      <p:ext uri="{BB962C8B-B14F-4D97-AF65-F5344CB8AC3E}">
        <p14:creationId xmlns:p14="http://schemas.microsoft.com/office/powerpoint/2010/main" val="3831389832"/>
      </p:ext>
    </p:extLst>
  </p:cSld>
  <p:clrMapOvr>
    <a:masterClrMapping/>
  </p:clrMapOvr>
  <p:transition spd="slow">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88E9C3B-C839-46F6-B27C-213378B29865}" type="datetimeFigureOut">
              <a:rPr lang="en-US" smtClean="0"/>
              <a:pPr/>
              <a:t>12/28/2018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FB8E46-175F-4F04-AED3-4D6A1068A8AD}" type="slidenum">
              <a:rPr lang="en-US" smtClean="0"/>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lstStyle>
            <a:lvl1pPr algn="ctr">
              <a:defRPr sz="3375" b="1" cap="none" baseline="0"/>
            </a:lvl1pPr>
            <a:extLst/>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48006" indent="0" algn="l">
              <a:lnSpc>
                <a:spcPct val="100000"/>
              </a:lnSpc>
              <a:spcBef>
                <a:spcPts val="75"/>
              </a:spcBef>
              <a:buNone/>
              <a:defRPr sz="1425" b="0">
                <a:solidFill>
                  <a:schemeClr val="tx1"/>
                </a:solidFill>
              </a:defRPr>
            </a:lvl1pPr>
            <a:lvl2pPr>
              <a:buNone/>
              <a:defRPr sz="1500" b="1"/>
            </a:lvl2pPr>
            <a:lvl3pPr>
              <a:buNone/>
              <a:defRPr sz="1350" b="1"/>
            </a:lvl3pPr>
            <a:lvl4pPr>
              <a:buNone/>
              <a:defRPr sz="1200" b="1"/>
            </a:lvl4pPr>
            <a:lvl5pPr>
              <a:buNone/>
              <a:defRPr sz="1200" b="1"/>
            </a:lvl5pPr>
            <a:extLst/>
          </a:lstStyle>
          <a:p>
            <a:pPr lvl="0"/>
            <a:r>
              <a:rPr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48006" indent="0" algn="l">
              <a:lnSpc>
                <a:spcPct val="100000"/>
              </a:lnSpc>
              <a:spcBef>
                <a:spcPts val="75"/>
              </a:spcBef>
              <a:buNone/>
              <a:defRPr sz="1425" b="0">
                <a:solidFill>
                  <a:schemeClr val="tx1"/>
                </a:solidFill>
              </a:defRPr>
            </a:lvl1pPr>
            <a:lvl2pPr>
              <a:buNone/>
              <a:defRPr sz="1500" b="1"/>
            </a:lvl2pPr>
            <a:lvl3pPr>
              <a:buNone/>
              <a:defRPr sz="1350" b="1"/>
            </a:lvl3pPr>
            <a:lvl4pPr>
              <a:buNone/>
              <a:defRPr sz="1200" b="1"/>
            </a:lvl4pPr>
            <a:lvl5pPr>
              <a:buNone/>
              <a:defRPr sz="1200" b="1"/>
            </a:lvl5pPr>
            <a:extLst/>
          </a:lstStyle>
          <a:p>
            <a:pPr lvl="0"/>
            <a:r>
              <a:rPr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294894" indent="-205740">
              <a:lnSpc>
                <a:spcPct val="100000"/>
              </a:lnSpc>
              <a:spcBef>
                <a:spcPts val="525"/>
              </a:spcBef>
              <a:defRPr sz="1800"/>
            </a:lvl1pPr>
            <a:lvl2pPr>
              <a:lnSpc>
                <a:spcPct val="100000"/>
              </a:lnSpc>
              <a:spcBef>
                <a:spcPts val="525"/>
              </a:spcBef>
              <a:defRPr sz="1500"/>
            </a:lvl2pPr>
            <a:lvl3pPr>
              <a:lnSpc>
                <a:spcPct val="100000"/>
              </a:lnSpc>
              <a:spcBef>
                <a:spcPts val="525"/>
              </a:spcBef>
              <a:defRPr sz="1350"/>
            </a:lvl3pPr>
            <a:lvl4pPr>
              <a:lnSpc>
                <a:spcPct val="100000"/>
              </a:lnSpc>
              <a:spcBef>
                <a:spcPts val="525"/>
              </a:spcBef>
              <a:defRPr sz="1200"/>
            </a:lvl4pPr>
            <a:lvl5pPr>
              <a:lnSpc>
                <a:spcPct val="100000"/>
              </a:lnSpc>
              <a:spcBef>
                <a:spcPts val="525"/>
              </a:spcBef>
              <a:defRPr sz="12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294894" indent="-205740">
              <a:lnSpc>
                <a:spcPct val="100000"/>
              </a:lnSpc>
              <a:spcBef>
                <a:spcPts val="525"/>
              </a:spcBef>
              <a:defRPr sz="1800"/>
            </a:lvl1pPr>
            <a:lvl2pPr>
              <a:lnSpc>
                <a:spcPct val="100000"/>
              </a:lnSpc>
              <a:spcBef>
                <a:spcPts val="525"/>
              </a:spcBef>
              <a:defRPr sz="1500"/>
            </a:lvl2pPr>
            <a:lvl3pPr>
              <a:lnSpc>
                <a:spcPct val="100000"/>
              </a:lnSpc>
              <a:spcBef>
                <a:spcPts val="525"/>
              </a:spcBef>
              <a:defRPr sz="1350"/>
            </a:lvl3pPr>
            <a:lvl4pPr>
              <a:lnSpc>
                <a:spcPct val="100000"/>
              </a:lnSpc>
              <a:spcBef>
                <a:spcPts val="525"/>
              </a:spcBef>
              <a:defRPr sz="1200"/>
            </a:lvl4pPr>
            <a:lvl5pPr>
              <a:lnSpc>
                <a:spcPct val="100000"/>
              </a:lnSpc>
              <a:spcBef>
                <a:spcPts val="525"/>
              </a:spcBef>
              <a:defRPr sz="12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lvl1pPr rtl="1">
              <a:defRPr/>
            </a:lvl1pPr>
            <a:extLst/>
          </a:lstStyle>
          <a:p>
            <a:pPr>
              <a:defRPr/>
            </a:pPr>
            <a:fld id="{7F3E16C4-2ECD-417C-AFD5-54DB612C61E8}" type="datetimeFigureOut">
              <a:rPr lang="en-US"/>
              <a:pPr>
                <a:defRPr/>
              </a:pPr>
              <a:t>12/28/2018</a:t>
            </a:fld>
            <a:endParaRPr lang="en-US"/>
          </a:p>
        </p:txBody>
      </p:sp>
      <p:sp>
        <p:nvSpPr>
          <p:cNvPr id="8" name="عنصر نائب للتذييل 7"/>
          <p:cNvSpPr>
            <a:spLocks noGrp="1"/>
          </p:cNvSpPr>
          <p:nvPr>
            <p:ph type="ftr" sz="quarter" idx="11"/>
          </p:nvPr>
        </p:nvSpPr>
        <p:spPr/>
        <p:txBody>
          <a:bodyPr/>
          <a:lstStyle>
            <a:lvl1pPr algn="r" rtl="1">
              <a:defRPr/>
            </a:lvl1pPr>
            <a:extLst/>
          </a:lstStyle>
          <a:p>
            <a:pPr>
              <a:defRPr/>
            </a:pPr>
            <a:endParaRPr lang="en-US"/>
          </a:p>
        </p:txBody>
      </p:sp>
      <p:sp>
        <p:nvSpPr>
          <p:cNvPr id="9" name="عنصر نائب لرقم الشريحة 8"/>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5888BAFF-F639-4251-8E28-F44D59FFB143}" type="slidenum">
              <a:rPr lang="en-US"/>
              <a:pPr>
                <a:defRPr/>
              </a:pPr>
              <a:t>‹#›</a:t>
            </a:fld>
            <a:endParaRPr lang="en-US"/>
          </a:p>
        </p:txBody>
      </p:sp>
    </p:spTree>
    <p:extLst>
      <p:ext uri="{BB962C8B-B14F-4D97-AF65-F5344CB8AC3E}">
        <p14:creationId xmlns:p14="http://schemas.microsoft.com/office/powerpoint/2010/main" val="2151204316"/>
      </p:ext>
    </p:extLst>
  </p:cSld>
  <p:clrMapOvr>
    <a:masterClrMapping/>
  </p:clrMapOvr>
  <p:transition spd="slow">
    <p:newsflash/>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lang="ar-SA" smtClean="0"/>
              <a:t>انقر لتحرير نمط العنوان الرئيسي</a:t>
            </a:r>
            <a:endParaRPr lang="en-US"/>
          </a:p>
        </p:txBody>
      </p:sp>
      <p:sp>
        <p:nvSpPr>
          <p:cNvPr id="3" name="عنصر نائب للتاريخ 23"/>
          <p:cNvSpPr>
            <a:spLocks noGrp="1"/>
          </p:cNvSpPr>
          <p:nvPr>
            <p:ph type="dt" sz="half" idx="10"/>
          </p:nvPr>
        </p:nvSpPr>
        <p:spPr/>
        <p:txBody>
          <a:bodyPr/>
          <a:lstStyle>
            <a:lvl1pPr rtl="1">
              <a:defRPr/>
            </a:lvl1pPr>
          </a:lstStyle>
          <a:p>
            <a:pPr>
              <a:defRPr/>
            </a:pPr>
            <a:fld id="{622558F4-B115-4DFB-A6E5-81DCB829B139}" type="datetimeFigureOut">
              <a:rPr lang="en-US"/>
              <a:pPr>
                <a:defRPr/>
              </a:pPr>
              <a:t>12/28/2018</a:t>
            </a:fld>
            <a:endParaRPr lang="en-US"/>
          </a:p>
        </p:txBody>
      </p:sp>
      <p:sp>
        <p:nvSpPr>
          <p:cNvPr id="4" name="عنصر نائب للتذييل 9"/>
          <p:cNvSpPr>
            <a:spLocks noGrp="1"/>
          </p:cNvSpPr>
          <p:nvPr>
            <p:ph type="ftr" sz="quarter" idx="11"/>
          </p:nvPr>
        </p:nvSpPr>
        <p:spPr/>
        <p:txBody>
          <a:bodyPr/>
          <a:lstStyle>
            <a:lvl1pPr algn="r" rtl="1">
              <a:defRPr/>
            </a:lvl1pPr>
          </a:lstStyle>
          <a:p>
            <a:pPr>
              <a:defRPr/>
            </a:pPr>
            <a:endParaRPr lang="en-US"/>
          </a:p>
        </p:txBody>
      </p:sp>
      <p:sp>
        <p:nvSpPr>
          <p:cNvPr id="5"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703668DE-5D0A-4950-8B46-4E8BFFD028AD}" type="slidenum">
              <a:rPr lang="en-US"/>
              <a:pPr>
                <a:defRPr/>
              </a:pPr>
              <a:t>‹#›</a:t>
            </a:fld>
            <a:endParaRPr lang="en-US"/>
          </a:p>
        </p:txBody>
      </p:sp>
    </p:spTree>
    <p:extLst>
      <p:ext uri="{BB962C8B-B14F-4D97-AF65-F5344CB8AC3E}">
        <p14:creationId xmlns:p14="http://schemas.microsoft.com/office/powerpoint/2010/main" val="2248002736"/>
      </p:ext>
    </p:extLst>
  </p:cSld>
  <p:clrMapOvr>
    <a:masterClrMapping/>
  </p:clrMapOvr>
  <p:transition spd="slow">
    <p:newsflash/>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مستطيل 12"/>
          <p:cNvSpPr/>
          <p:nvPr/>
        </p:nvSpPr>
        <p:spPr>
          <a:xfrm>
            <a:off x="1014412" y="0"/>
            <a:ext cx="81295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3" name="مستطيل 13"/>
          <p:cNvSpPr/>
          <p:nvPr/>
        </p:nvSpPr>
        <p:spPr bwMode="invGray">
          <a:xfrm>
            <a:off x="1014412" y="0"/>
            <a:ext cx="72629"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4" name="عنصر نائب للتاريخ 1"/>
          <p:cNvSpPr>
            <a:spLocks noGrp="1"/>
          </p:cNvSpPr>
          <p:nvPr>
            <p:ph type="dt" sz="half" idx="10"/>
          </p:nvPr>
        </p:nvSpPr>
        <p:spPr/>
        <p:txBody>
          <a:bodyPr/>
          <a:lstStyle>
            <a:lvl1pPr rtl="1">
              <a:defRPr/>
            </a:lvl1pPr>
            <a:extLst/>
          </a:lstStyle>
          <a:p>
            <a:pPr>
              <a:defRPr/>
            </a:pPr>
            <a:fld id="{CA414F99-EA27-41FA-81CB-C19AAA124063}" type="datetimeFigureOut">
              <a:rPr lang="en-US"/>
              <a:pPr>
                <a:defRPr/>
              </a:pPr>
              <a:t>12/28/2018</a:t>
            </a:fld>
            <a:endParaRPr lang="en-US"/>
          </a:p>
        </p:txBody>
      </p:sp>
      <p:sp>
        <p:nvSpPr>
          <p:cNvPr id="5" name="عنصر نائب للتذييل 2"/>
          <p:cNvSpPr>
            <a:spLocks noGrp="1"/>
          </p:cNvSpPr>
          <p:nvPr>
            <p:ph type="ftr" sz="quarter" idx="11"/>
          </p:nvPr>
        </p:nvSpPr>
        <p:spPr/>
        <p:txBody>
          <a:bodyPr/>
          <a:lstStyle>
            <a:lvl1pPr algn="r" rtl="1">
              <a:defRPr/>
            </a:lvl1pPr>
            <a:extLst/>
          </a:lstStyle>
          <a:p>
            <a:pPr>
              <a:defRPr/>
            </a:pPr>
            <a:endParaRPr lang="en-US"/>
          </a:p>
        </p:txBody>
      </p:sp>
      <p:sp>
        <p:nvSpPr>
          <p:cNvPr id="6" name="عنصر نائب لرقم الشريحة 3"/>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93BA5443-4AA4-406D-9127-E24859C2FBB6}" type="slidenum">
              <a:rPr lang="en-US"/>
              <a:pPr>
                <a:defRPr/>
              </a:pPr>
              <a:t>‹#›</a:t>
            </a:fld>
            <a:endParaRPr lang="en-US"/>
          </a:p>
        </p:txBody>
      </p:sp>
    </p:spTree>
    <p:extLst>
      <p:ext uri="{BB962C8B-B14F-4D97-AF65-F5344CB8AC3E}">
        <p14:creationId xmlns:p14="http://schemas.microsoft.com/office/powerpoint/2010/main" val="3417252012"/>
      </p:ext>
    </p:extLst>
  </p:cSld>
  <p:clrMapOvr>
    <a:masterClrMapping/>
  </p:clrMapOvr>
  <p:transition spd="slow">
    <p:newsflash/>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1500"/>
              </a:lnSpc>
              <a:buNone/>
              <a:defRPr sz="1650" b="1" cap="all" baseline="0"/>
            </a:lvl1pPr>
            <a:extLst/>
          </a:lstStyle>
          <a:p>
            <a:r>
              <a:rPr lang="ar-SA" smtClean="0"/>
              <a:t>انقر لتحرير نمط العنوان الرئيسي</a:t>
            </a:r>
            <a:endParaRPr lang="en-US"/>
          </a:p>
        </p:txBody>
      </p:sp>
      <p:sp>
        <p:nvSpPr>
          <p:cNvPr id="3" name="عنصر نائب للنص 2"/>
          <p:cNvSpPr>
            <a:spLocks noGrp="1"/>
          </p:cNvSpPr>
          <p:nvPr>
            <p:ph type="body" idx="2"/>
          </p:nvPr>
        </p:nvSpPr>
        <p:spPr>
          <a:xfrm>
            <a:off x="457200" y="1406964"/>
            <a:ext cx="3810000" cy="698500"/>
          </a:xfrm>
        </p:spPr>
        <p:txBody>
          <a:bodyPr/>
          <a:lstStyle>
            <a:lvl1pPr marL="34290" indent="0">
              <a:lnSpc>
                <a:spcPct val="100000"/>
              </a:lnSpc>
              <a:spcBef>
                <a:spcPts val="0"/>
              </a:spcBef>
              <a:buNone/>
              <a:defRPr sz="1050"/>
            </a:lvl1pPr>
            <a:lvl2pPr>
              <a:buNone/>
              <a:defRPr sz="900"/>
            </a:lvl2pPr>
            <a:lvl3pPr>
              <a:buNone/>
              <a:defRPr sz="750"/>
            </a:lvl3pPr>
            <a:lvl4pPr>
              <a:buNone/>
              <a:defRPr sz="675"/>
            </a:lvl4pPr>
            <a:lvl5pPr>
              <a:buNone/>
              <a:defRPr sz="675"/>
            </a:lvl5pPr>
            <a:extLst/>
          </a:lstStyle>
          <a:p>
            <a:pPr lvl="0"/>
            <a:r>
              <a:rPr lang="ar-SA" smtClean="0"/>
              <a:t>انقر لتحرير أنماط النص الرئيسي</a:t>
            </a:r>
          </a:p>
        </p:txBody>
      </p:sp>
      <p:sp>
        <p:nvSpPr>
          <p:cNvPr id="4" name="عنصر نائب للمحتوى 3"/>
          <p:cNvSpPr>
            <a:spLocks noGrp="1"/>
          </p:cNvSpPr>
          <p:nvPr>
            <p:ph sz="half" idx="1"/>
          </p:nvPr>
        </p:nvSpPr>
        <p:spPr>
          <a:xfrm>
            <a:off x="457200" y="2133602"/>
            <a:ext cx="8153400" cy="3992563"/>
          </a:xfrm>
        </p:spPr>
        <p:txBody>
          <a:bodyPr/>
          <a:lstStyle>
            <a:lvl1pPr>
              <a:defRPr sz="2400"/>
            </a:lvl1pPr>
            <a:lvl2pPr>
              <a:defRPr sz="2100"/>
            </a:lvl2pPr>
            <a:lvl3pPr>
              <a:defRPr sz="1800"/>
            </a:lvl3pPr>
            <a:lvl4pPr>
              <a:defRPr sz="1500"/>
            </a:lvl4pPr>
            <a:lvl5pPr>
              <a:defRPr sz="15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lvl1pPr rtl="1">
              <a:defRPr/>
            </a:lvl1pPr>
            <a:extLst/>
          </a:lstStyle>
          <a:p>
            <a:pPr>
              <a:defRPr/>
            </a:pPr>
            <a:fld id="{419E8073-5649-40A9-A87F-F51CADFDDA01}" type="datetimeFigureOut">
              <a:rPr lang="en-US"/>
              <a:pPr>
                <a:defRPr/>
              </a:pPr>
              <a:t>12/28/2018</a:t>
            </a:fld>
            <a:endParaRPr lang="en-US"/>
          </a:p>
        </p:txBody>
      </p:sp>
      <p:sp>
        <p:nvSpPr>
          <p:cNvPr id="6" name="عنصر نائب للتذييل 5"/>
          <p:cNvSpPr>
            <a:spLocks noGrp="1"/>
          </p:cNvSpPr>
          <p:nvPr>
            <p:ph type="ftr" sz="quarter" idx="11"/>
          </p:nvPr>
        </p:nvSpPr>
        <p:spPr/>
        <p:txBody>
          <a:bodyPr/>
          <a:lstStyle>
            <a:lvl1pPr algn="r" rtl="1">
              <a:defRPr/>
            </a:lvl1pPr>
            <a:extLst/>
          </a:lstStyle>
          <a:p>
            <a:pPr>
              <a:defRPr/>
            </a:pPr>
            <a:endParaRPr lang="en-US"/>
          </a:p>
        </p:txBody>
      </p:sp>
      <p:sp>
        <p:nvSpPr>
          <p:cNvPr id="7" name="عنصر نائب لرقم الشريحة 6"/>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97877092-F0B5-4204-B5F0-A95FBDB9C840}" type="slidenum">
              <a:rPr lang="en-US"/>
              <a:pPr>
                <a:defRPr/>
              </a:pPr>
              <a:t>‹#›</a:t>
            </a:fld>
            <a:endParaRPr lang="en-US"/>
          </a:p>
        </p:txBody>
      </p:sp>
    </p:spTree>
    <p:extLst>
      <p:ext uri="{BB962C8B-B14F-4D97-AF65-F5344CB8AC3E}">
        <p14:creationId xmlns:p14="http://schemas.microsoft.com/office/powerpoint/2010/main" val="1645858918"/>
      </p:ext>
    </p:extLst>
  </p:cSld>
  <p:clrMapOvr>
    <a:masterClrMapping/>
  </p:clrMapOvr>
  <p:transition spd="slow">
    <p:newsflash/>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5" name="مستطيل 12"/>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05740">
            <a:normAutofit/>
          </a:bodyPr>
          <a:lstStyle>
            <a:extLst/>
          </a:lstStyle>
          <a:p>
            <a:pPr indent="-212598">
              <a:lnSpc>
                <a:spcPts val="2250"/>
              </a:lnSpc>
              <a:spcBef>
                <a:spcPts val="450"/>
              </a:spcBef>
              <a:buClr>
                <a:srgbClr val="3891A7"/>
              </a:buClr>
              <a:buSzPct val="80000"/>
              <a:buFont typeface="Wingdings 2"/>
              <a:buNone/>
              <a:defRPr/>
            </a:pPr>
            <a:endParaRPr lang="en-US" sz="2400">
              <a:solidFill>
                <a:prstClr val="black"/>
              </a:solidFill>
            </a:endParaRPr>
          </a:p>
        </p:txBody>
      </p:sp>
      <p:sp>
        <p:nvSpPr>
          <p:cNvPr id="6" name="مخطط انسيابي: معالجة 13"/>
          <p:cNvSpPr/>
          <p:nvPr/>
        </p:nvSpPr>
        <p:spPr>
          <a:xfrm rot="19468671">
            <a:off x="396479" y="954089"/>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7" name="مخطط انسيابي: معالجة 15"/>
          <p:cNvSpPr/>
          <p:nvPr/>
        </p:nvSpPr>
        <p:spPr>
          <a:xfrm rot="2103354" flipH="1">
            <a:off x="5004198" y="936625"/>
            <a:ext cx="648890"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dirty="0">
              <a:solidFill>
                <a:prstClr val="white"/>
              </a:solidFill>
            </a:endParaRPr>
          </a:p>
        </p:txBody>
      </p:sp>
      <p:sp>
        <p:nvSpPr>
          <p:cNvPr id="2" name="عنوان 1"/>
          <p:cNvSpPr>
            <a:spLocks noGrp="1"/>
          </p:cNvSpPr>
          <p:nvPr>
            <p:ph type="title"/>
          </p:nvPr>
        </p:nvSpPr>
        <p:spPr>
          <a:xfrm>
            <a:off x="5886896" y="1066800"/>
            <a:ext cx="2743200" cy="1981200"/>
          </a:xfrm>
        </p:spPr>
        <p:txBody>
          <a:bodyPr anchor="b">
            <a:noAutofit/>
          </a:bodyPr>
          <a:lstStyle>
            <a:lvl1pPr algn="l">
              <a:buNone/>
              <a:defRPr sz="1575" b="1">
                <a:effectLst/>
              </a:defRPr>
            </a:lvl1pPr>
            <a:extLst/>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838200" y="1143005"/>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2400"/>
            </a:lvl1pPr>
            <a:extLst/>
          </a:lstStyle>
          <a:p>
            <a:pPr lvl="0"/>
            <a:r>
              <a:rPr lang="ar-SA" noProof="0" smtClean="0"/>
              <a:t>انقر فوق الرمز لإضافة صورة</a:t>
            </a:r>
            <a:endParaRPr lang="en-US" noProof="0"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200"/>
              </a:lnSpc>
              <a:spcBef>
                <a:spcPts val="0"/>
              </a:spcBef>
              <a:buNone/>
              <a:defRPr sz="1050">
                <a:solidFill>
                  <a:srgbClr val="777777"/>
                </a:solidFill>
              </a:defRPr>
            </a:lvl1pPr>
            <a:lvl2pPr>
              <a:defRPr sz="900"/>
            </a:lvl2pPr>
            <a:lvl3pPr>
              <a:defRPr sz="750"/>
            </a:lvl3pPr>
            <a:lvl4pPr>
              <a:defRPr sz="675"/>
            </a:lvl4pPr>
            <a:lvl5pPr>
              <a:defRPr sz="675"/>
            </a:lvl5pPr>
            <a:extLst/>
          </a:lstStyle>
          <a:p>
            <a:pPr lvl="0"/>
            <a:r>
              <a:rPr lang="ar-SA" smtClean="0"/>
              <a:t>انقر لتحرير أنماط النص الرئيسي</a:t>
            </a:r>
          </a:p>
        </p:txBody>
      </p:sp>
      <p:sp>
        <p:nvSpPr>
          <p:cNvPr id="8" name="عنصر نائب للتاريخ 4"/>
          <p:cNvSpPr>
            <a:spLocks noGrp="1"/>
          </p:cNvSpPr>
          <p:nvPr>
            <p:ph type="dt" sz="half" idx="10"/>
          </p:nvPr>
        </p:nvSpPr>
        <p:spPr/>
        <p:txBody>
          <a:bodyPr/>
          <a:lstStyle>
            <a:lvl1pPr rtl="1">
              <a:defRPr/>
            </a:lvl1pPr>
            <a:extLst/>
          </a:lstStyle>
          <a:p>
            <a:pPr>
              <a:defRPr/>
            </a:pPr>
            <a:fld id="{5FA677B6-B436-483A-97AA-9B8EBEDB6C1D}" type="datetimeFigureOut">
              <a:rPr lang="en-US"/>
              <a:pPr>
                <a:defRPr/>
              </a:pPr>
              <a:t>12/28/2018</a:t>
            </a:fld>
            <a:endParaRPr lang="en-US"/>
          </a:p>
        </p:txBody>
      </p:sp>
      <p:sp>
        <p:nvSpPr>
          <p:cNvPr id="9" name="عنصر نائب للتذييل 5"/>
          <p:cNvSpPr>
            <a:spLocks noGrp="1"/>
          </p:cNvSpPr>
          <p:nvPr>
            <p:ph type="ftr" sz="quarter" idx="11"/>
          </p:nvPr>
        </p:nvSpPr>
        <p:spPr/>
        <p:txBody>
          <a:bodyPr/>
          <a:lstStyle>
            <a:lvl1pPr algn="r" rtl="1">
              <a:defRPr/>
            </a:lvl1pPr>
            <a:extLst/>
          </a:lstStyle>
          <a:p>
            <a:pPr>
              <a:defRPr/>
            </a:pPr>
            <a:endParaRPr lang="en-US"/>
          </a:p>
        </p:txBody>
      </p:sp>
      <p:sp>
        <p:nvSpPr>
          <p:cNvPr id="10" name="عنصر نائب لرقم الشريحة 6"/>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890E1C3A-5585-4FA3-839E-8088946991C5}" type="slidenum">
              <a:rPr lang="en-US"/>
              <a:pPr>
                <a:defRPr/>
              </a:pPr>
              <a:t>‹#›</a:t>
            </a:fld>
            <a:endParaRPr lang="en-US"/>
          </a:p>
        </p:txBody>
      </p:sp>
    </p:spTree>
    <p:extLst>
      <p:ext uri="{BB962C8B-B14F-4D97-AF65-F5344CB8AC3E}">
        <p14:creationId xmlns:p14="http://schemas.microsoft.com/office/powerpoint/2010/main" val="3434189298"/>
      </p:ext>
    </p:extLst>
  </p:cSld>
  <p:clrMapOvr>
    <a:masterClrMapping/>
  </p:clrMapOvr>
  <p:transition spd="slow">
    <p:newsflash/>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3"/>
          <p:cNvSpPr>
            <a:spLocks noGrp="1"/>
          </p:cNvSpPr>
          <p:nvPr>
            <p:ph type="dt" sz="half" idx="10"/>
          </p:nvPr>
        </p:nvSpPr>
        <p:spPr/>
        <p:txBody>
          <a:bodyPr/>
          <a:lstStyle>
            <a:lvl1pPr rtl="1">
              <a:defRPr/>
            </a:lvl1pPr>
          </a:lstStyle>
          <a:p>
            <a:pPr>
              <a:defRPr/>
            </a:pPr>
            <a:fld id="{044749BC-78D7-4884-AFE1-30393558A704}" type="datetimeFigureOut">
              <a:rPr lang="en-US"/>
              <a:pPr>
                <a:defRPr/>
              </a:pPr>
              <a:t>12/28/2018</a:t>
            </a:fld>
            <a:endParaRPr lang="en-US"/>
          </a:p>
        </p:txBody>
      </p:sp>
      <p:sp>
        <p:nvSpPr>
          <p:cNvPr id="5" name="عنصر نائب للتذييل 9"/>
          <p:cNvSpPr>
            <a:spLocks noGrp="1"/>
          </p:cNvSpPr>
          <p:nvPr>
            <p:ph type="ftr" sz="quarter" idx="11"/>
          </p:nvPr>
        </p:nvSpPr>
        <p:spPr/>
        <p:txBody>
          <a:bodyPr/>
          <a:lstStyle>
            <a:lvl1pPr algn="r" rtl="1">
              <a:defRPr/>
            </a:lvl1pPr>
          </a:lstStyle>
          <a:p>
            <a:pPr>
              <a:defRPr/>
            </a:pPr>
            <a:endParaRPr lang="en-US"/>
          </a:p>
        </p:txBody>
      </p:sp>
      <p:sp>
        <p:nvSpPr>
          <p:cNvPr id="6"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3D7695CE-98A7-410D-8D1C-94008F071E0E}" type="slidenum">
              <a:rPr lang="en-US"/>
              <a:pPr>
                <a:defRPr/>
              </a:pPr>
              <a:t>‹#›</a:t>
            </a:fld>
            <a:endParaRPr lang="en-US"/>
          </a:p>
        </p:txBody>
      </p:sp>
    </p:spTree>
    <p:extLst>
      <p:ext uri="{BB962C8B-B14F-4D97-AF65-F5344CB8AC3E}">
        <p14:creationId xmlns:p14="http://schemas.microsoft.com/office/powerpoint/2010/main" val="3238430249"/>
      </p:ext>
    </p:extLst>
  </p:cSld>
  <p:clrMapOvr>
    <a:masterClrMapping/>
  </p:clrMapOvr>
  <p:transition spd="slow">
    <p:newsflash/>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41"/>
            <a:ext cx="1828800" cy="5851525"/>
          </a:xfrm>
        </p:spPr>
        <p:txBody>
          <a:bodyPr vert="eaVert"/>
          <a:lstStyle>
            <a:extLs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1143000" y="274642"/>
            <a:ext cx="5562600" cy="5851525"/>
          </a:xfrm>
        </p:spPr>
        <p:txBody>
          <a:bodyPr vert="eaVert"/>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3"/>
          <p:cNvSpPr>
            <a:spLocks noGrp="1"/>
          </p:cNvSpPr>
          <p:nvPr>
            <p:ph type="dt" sz="half" idx="10"/>
          </p:nvPr>
        </p:nvSpPr>
        <p:spPr/>
        <p:txBody>
          <a:bodyPr/>
          <a:lstStyle>
            <a:lvl1pPr rtl="1">
              <a:defRPr/>
            </a:lvl1pPr>
          </a:lstStyle>
          <a:p>
            <a:pPr>
              <a:defRPr/>
            </a:pPr>
            <a:fld id="{C318B371-F305-4058-8AF2-4DC0C5B4D6A1}" type="datetimeFigureOut">
              <a:rPr lang="en-US"/>
              <a:pPr>
                <a:defRPr/>
              </a:pPr>
              <a:t>12/28/2018</a:t>
            </a:fld>
            <a:endParaRPr lang="en-US"/>
          </a:p>
        </p:txBody>
      </p:sp>
      <p:sp>
        <p:nvSpPr>
          <p:cNvPr id="5" name="عنصر نائب للتذييل 9"/>
          <p:cNvSpPr>
            <a:spLocks noGrp="1"/>
          </p:cNvSpPr>
          <p:nvPr>
            <p:ph type="ftr" sz="quarter" idx="11"/>
          </p:nvPr>
        </p:nvSpPr>
        <p:spPr/>
        <p:txBody>
          <a:bodyPr/>
          <a:lstStyle>
            <a:lvl1pPr algn="r" rtl="1">
              <a:defRPr/>
            </a:lvl1pPr>
          </a:lstStyle>
          <a:p>
            <a:pPr>
              <a:defRPr/>
            </a:pPr>
            <a:endParaRPr lang="en-US"/>
          </a:p>
        </p:txBody>
      </p:sp>
      <p:sp>
        <p:nvSpPr>
          <p:cNvPr id="6"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A9D51400-B4BF-456B-B770-CE06EE83702E}" type="slidenum">
              <a:rPr lang="en-US"/>
              <a:pPr>
                <a:defRPr/>
              </a:pPr>
              <a:t>‹#›</a:t>
            </a:fld>
            <a:endParaRPr lang="en-US"/>
          </a:p>
        </p:txBody>
      </p:sp>
    </p:spTree>
    <p:extLst>
      <p:ext uri="{BB962C8B-B14F-4D97-AF65-F5344CB8AC3E}">
        <p14:creationId xmlns:p14="http://schemas.microsoft.com/office/powerpoint/2010/main" val="850003141"/>
      </p:ext>
    </p:extLst>
  </p:cSld>
  <p:clrMapOvr>
    <a:masterClrMapping/>
  </p:clrMapOvr>
  <p:transition spd="slow">
    <p:newsflash/>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4" name="شكل بيضاوي 12"/>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sz="1350">
              <a:solidFill>
                <a:prstClr val="black"/>
              </a:solidFill>
            </a:endParaRPr>
          </a:p>
        </p:txBody>
      </p:sp>
      <p:sp>
        <p:nvSpPr>
          <p:cNvPr id="5" name="شكل بيضاوي 13"/>
          <p:cNvSpPr/>
          <p:nvPr/>
        </p:nvSpPr>
        <p:spPr>
          <a:xfrm>
            <a:off x="1157287" y="1344614"/>
            <a:ext cx="63104"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sz="1350">
              <a:solidFill>
                <a:prstClr val="black"/>
              </a:solidFill>
            </a:endParaRPr>
          </a:p>
        </p:txBody>
      </p:sp>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lang="ar-SA" smtClean="0"/>
              <a:t>انقر لتحرير نمط العنوان الرئيسي</a:t>
            </a:r>
            <a:endParaRPr lang="en-US"/>
          </a:p>
        </p:txBody>
      </p:sp>
      <p:sp>
        <p:nvSpPr>
          <p:cNvPr id="22" name="عنوان فرعي 21"/>
          <p:cNvSpPr>
            <a:spLocks noGrp="1"/>
          </p:cNvSpPr>
          <p:nvPr>
            <p:ph type="subTitle" idx="1"/>
          </p:nvPr>
        </p:nvSpPr>
        <p:spPr>
          <a:xfrm>
            <a:off x="1432560" y="1850064"/>
            <a:ext cx="7406640" cy="1752600"/>
          </a:xfrm>
        </p:spPr>
        <p:txBody>
          <a:bodyPr tIns="0"/>
          <a:lstStyle>
            <a:lvl1pPr marL="20574" indent="0" algn="l">
              <a:buNone/>
              <a:defRPr sz="1950">
                <a:solidFill>
                  <a:schemeClr val="tx2">
                    <a:shade val="30000"/>
                    <a:satMod val="150000"/>
                  </a:schemeClr>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extLst/>
          </a:lstStyle>
          <a:p>
            <a:r>
              <a:rPr lang="ar-SA" smtClean="0"/>
              <a:t>انقر لتحرير نمط العنوان الثانوي الرئيسي</a:t>
            </a:r>
            <a:endParaRPr lang="en-US"/>
          </a:p>
        </p:txBody>
      </p:sp>
      <p:sp>
        <p:nvSpPr>
          <p:cNvPr id="6" name="عنصر نائب للتاريخ 6"/>
          <p:cNvSpPr>
            <a:spLocks noGrp="1"/>
          </p:cNvSpPr>
          <p:nvPr>
            <p:ph type="dt" sz="half" idx="10"/>
          </p:nvPr>
        </p:nvSpPr>
        <p:spPr/>
        <p:txBody>
          <a:bodyPr/>
          <a:lstStyle>
            <a:lvl1pPr rtl="1">
              <a:defRPr/>
            </a:lvl1pPr>
            <a:extLst/>
          </a:lstStyle>
          <a:p>
            <a:pPr>
              <a:defRPr/>
            </a:pPr>
            <a:fld id="{57DB07D0-E4B8-42DA-BC61-350890E0A791}" type="datetimeFigureOut">
              <a:rPr lang="en-US"/>
              <a:pPr>
                <a:defRPr/>
              </a:pPr>
              <a:t>12/28/2018</a:t>
            </a:fld>
            <a:endParaRPr lang="en-US"/>
          </a:p>
        </p:txBody>
      </p:sp>
      <p:sp>
        <p:nvSpPr>
          <p:cNvPr id="7" name="عنصر نائب للتذييل 19"/>
          <p:cNvSpPr>
            <a:spLocks noGrp="1"/>
          </p:cNvSpPr>
          <p:nvPr>
            <p:ph type="ftr" sz="quarter" idx="11"/>
          </p:nvPr>
        </p:nvSpPr>
        <p:spPr/>
        <p:txBody>
          <a:bodyPr/>
          <a:lstStyle>
            <a:lvl1pPr algn="r" rtl="1">
              <a:defRPr/>
            </a:lvl1pPr>
            <a:extLst/>
          </a:lstStyle>
          <a:p>
            <a:pPr>
              <a:defRPr/>
            </a:pPr>
            <a:endParaRPr lang="en-US"/>
          </a:p>
        </p:txBody>
      </p:sp>
      <p:sp>
        <p:nvSpPr>
          <p:cNvPr id="8" name="عنصر نائب لرقم الشريحة 9"/>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19E3E9F1-9E62-47D9-955D-04E262950AF4}" type="slidenum">
              <a:rPr lang="en-US"/>
              <a:pPr>
                <a:defRPr/>
              </a:pPr>
              <a:t>‹#›</a:t>
            </a:fld>
            <a:endParaRPr lang="en-US"/>
          </a:p>
        </p:txBody>
      </p:sp>
    </p:spTree>
    <p:extLst>
      <p:ext uri="{BB962C8B-B14F-4D97-AF65-F5344CB8AC3E}">
        <p14:creationId xmlns:p14="http://schemas.microsoft.com/office/powerpoint/2010/main" val="728513304"/>
      </p:ext>
    </p:extLst>
  </p:cSld>
  <p:clrMapOvr>
    <a:masterClrMapping/>
  </p:clrMapOvr>
  <p:transition spd="slow">
    <p:newsflash/>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3"/>
          <p:cNvSpPr>
            <a:spLocks noGrp="1"/>
          </p:cNvSpPr>
          <p:nvPr>
            <p:ph type="dt" sz="half" idx="10"/>
          </p:nvPr>
        </p:nvSpPr>
        <p:spPr/>
        <p:txBody>
          <a:bodyPr/>
          <a:lstStyle>
            <a:lvl1pPr rtl="1">
              <a:defRPr/>
            </a:lvl1pPr>
          </a:lstStyle>
          <a:p>
            <a:pPr>
              <a:defRPr/>
            </a:pPr>
            <a:fld id="{F7BE9335-90F3-4A4A-9161-CEC9E0BD9CFB}" type="datetimeFigureOut">
              <a:rPr lang="en-US"/>
              <a:pPr>
                <a:defRPr/>
              </a:pPr>
              <a:t>12/28/2018</a:t>
            </a:fld>
            <a:endParaRPr lang="en-US"/>
          </a:p>
        </p:txBody>
      </p:sp>
      <p:sp>
        <p:nvSpPr>
          <p:cNvPr id="5" name="عنصر نائب للتذييل 9"/>
          <p:cNvSpPr>
            <a:spLocks noGrp="1"/>
          </p:cNvSpPr>
          <p:nvPr>
            <p:ph type="ftr" sz="quarter" idx="11"/>
          </p:nvPr>
        </p:nvSpPr>
        <p:spPr/>
        <p:txBody>
          <a:bodyPr/>
          <a:lstStyle>
            <a:lvl1pPr algn="r" rtl="1">
              <a:defRPr/>
            </a:lvl1pPr>
          </a:lstStyle>
          <a:p>
            <a:pPr>
              <a:defRPr/>
            </a:pPr>
            <a:endParaRPr lang="en-US"/>
          </a:p>
        </p:txBody>
      </p:sp>
      <p:sp>
        <p:nvSpPr>
          <p:cNvPr id="6"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42A66FCF-10A7-441D-92A9-D7B8A839D91A}" type="slidenum">
              <a:rPr lang="en-US"/>
              <a:pPr>
                <a:defRPr/>
              </a:pPr>
              <a:t>‹#›</a:t>
            </a:fld>
            <a:endParaRPr lang="en-US"/>
          </a:p>
        </p:txBody>
      </p:sp>
    </p:spTree>
    <p:extLst>
      <p:ext uri="{BB962C8B-B14F-4D97-AF65-F5344CB8AC3E}">
        <p14:creationId xmlns:p14="http://schemas.microsoft.com/office/powerpoint/2010/main" val="521871681"/>
      </p:ext>
    </p:extLst>
  </p:cSld>
  <p:clrMapOvr>
    <a:masterClrMapping/>
  </p:clrMapOvr>
  <p:transition spd="slow">
    <p:newsflash/>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4" name="مستطيل 12"/>
          <p:cNvSpPr/>
          <p:nvPr/>
        </p:nvSpPr>
        <p:spPr>
          <a:xfrm>
            <a:off x="2282429"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5" name="مستطيل 13"/>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6" name="شكل بيضاوي 1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sz="1350">
              <a:solidFill>
                <a:prstClr val="black"/>
              </a:solidFill>
            </a:endParaRPr>
          </a:p>
        </p:txBody>
      </p:sp>
      <p:sp>
        <p:nvSpPr>
          <p:cNvPr id="7" name="شكل بيضاوي 16"/>
          <p:cNvSpPr/>
          <p:nvPr/>
        </p:nvSpPr>
        <p:spPr>
          <a:xfrm>
            <a:off x="2408635" y="2746375"/>
            <a:ext cx="63103"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sz="1350">
              <a:solidFill>
                <a:prstClr val="black"/>
              </a:solidFill>
            </a:endParaRPr>
          </a:p>
        </p:txBody>
      </p:sp>
      <p:sp>
        <p:nvSpPr>
          <p:cNvPr id="2" name="عنوان 1"/>
          <p:cNvSpPr>
            <a:spLocks noGrp="1"/>
          </p:cNvSpPr>
          <p:nvPr>
            <p:ph type="title"/>
          </p:nvPr>
        </p:nvSpPr>
        <p:spPr>
          <a:xfrm>
            <a:off x="2578392" y="2600325"/>
            <a:ext cx="6400800" cy="2286000"/>
          </a:xfrm>
        </p:spPr>
        <p:txBody>
          <a:bodyPr anchor="t"/>
          <a:lstStyle>
            <a:lvl1pPr algn="l">
              <a:lnSpc>
                <a:spcPts val="3375"/>
              </a:lnSpc>
              <a:buNone/>
              <a:defRPr sz="3000" b="1" cap="all"/>
            </a:lvl1pPr>
            <a:extLst/>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2578392" y="1066800"/>
            <a:ext cx="6400800" cy="1509712"/>
          </a:xfrm>
        </p:spPr>
        <p:txBody>
          <a:bodyPr anchor="b"/>
          <a:lstStyle>
            <a:lvl1pPr marL="13716" indent="0">
              <a:lnSpc>
                <a:spcPts val="1725"/>
              </a:lnSpc>
              <a:spcBef>
                <a:spcPts val="0"/>
              </a:spcBef>
              <a:buNone/>
              <a:defRPr sz="1500">
                <a:solidFill>
                  <a:schemeClr val="tx2">
                    <a:shade val="30000"/>
                    <a:satMod val="150000"/>
                  </a:schemeClr>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extLst/>
          </a:lstStyle>
          <a:p>
            <a:pPr lvl="0"/>
            <a:r>
              <a:rPr lang="ar-SA" smtClean="0"/>
              <a:t>انقر لتحرير أنماط النص الرئيسي</a:t>
            </a:r>
          </a:p>
        </p:txBody>
      </p:sp>
      <p:sp>
        <p:nvSpPr>
          <p:cNvPr id="8" name="عنصر نائب للتاريخ 3"/>
          <p:cNvSpPr>
            <a:spLocks noGrp="1"/>
          </p:cNvSpPr>
          <p:nvPr>
            <p:ph type="dt" sz="half" idx="10"/>
          </p:nvPr>
        </p:nvSpPr>
        <p:spPr/>
        <p:txBody>
          <a:bodyPr/>
          <a:lstStyle>
            <a:lvl1pPr rtl="1">
              <a:defRPr/>
            </a:lvl1pPr>
            <a:extLst/>
          </a:lstStyle>
          <a:p>
            <a:pPr>
              <a:defRPr/>
            </a:pPr>
            <a:fld id="{EB173CBF-E17D-42BE-9894-94B604096BD3}" type="datetimeFigureOut">
              <a:rPr lang="en-US"/>
              <a:pPr>
                <a:defRPr/>
              </a:pPr>
              <a:t>12/28/2018</a:t>
            </a:fld>
            <a:endParaRPr lang="en-US"/>
          </a:p>
        </p:txBody>
      </p:sp>
      <p:sp>
        <p:nvSpPr>
          <p:cNvPr id="9" name="عنصر نائب للتذييل 4"/>
          <p:cNvSpPr>
            <a:spLocks noGrp="1"/>
          </p:cNvSpPr>
          <p:nvPr>
            <p:ph type="ftr" sz="quarter" idx="11"/>
          </p:nvPr>
        </p:nvSpPr>
        <p:spPr/>
        <p:txBody>
          <a:bodyPr/>
          <a:lstStyle>
            <a:lvl1pPr algn="r" rtl="1">
              <a:defRPr/>
            </a:lvl1pPr>
            <a:extLst/>
          </a:lstStyle>
          <a:p>
            <a:pPr>
              <a:defRPr/>
            </a:pPr>
            <a:endParaRPr lang="en-US"/>
          </a:p>
        </p:txBody>
      </p:sp>
      <p:sp>
        <p:nvSpPr>
          <p:cNvPr id="10" name="عنصر نائب لرقم الشريحة 5"/>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6D618DDE-8697-484F-AC68-E27586E89E80}" type="slidenum">
              <a:rPr lang="en-US"/>
              <a:pPr>
                <a:defRPr/>
              </a:pPr>
              <a:t>‹#›</a:t>
            </a:fld>
            <a:endParaRPr lang="en-US"/>
          </a:p>
        </p:txBody>
      </p:sp>
    </p:spTree>
    <p:extLst>
      <p:ext uri="{BB962C8B-B14F-4D97-AF65-F5344CB8AC3E}">
        <p14:creationId xmlns:p14="http://schemas.microsoft.com/office/powerpoint/2010/main" val="4136022379"/>
      </p:ext>
    </p:extLst>
  </p:cSld>
  <p:clrMapOvr>
    <a:masterClrMapping/>
  </p:clrMapOvr>
  <p:transition spd="slow">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D88E9C3B-C839-46F6-B27C-213378B29865}" type="datetimeFigureOut">
              <a:rPr lang="en-US" smtClean="0"/>
              <a:pPr/>
              <a:t>12/28/2018</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0DFB8E46-175F-4F04-AED3-4D6A1068A8AD}" type="slidenum">
              <a:rPr lang="en-US" smtClean="0"/>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1435608" y="1524000"/>
            <a:ext cx="3657600" cy="4663440"/>
          </a:xfrm>
        </p:spPr>
        <p:txBody>
          <a:bodyPr/>
          <a:lstStyle>
            <a:lvl1pPr>
              <a:defRPr sz="2100"/>
            </a:lvl1pPr>
            <a:lvl2pPr>
              <a:defRPr sz="1800"/>
            </a:lvl2pPr>
            <a:lvl3pPr>
              <a:defRPr sz="1500"/>
            </a:lvl3pPr>
            <a:lvl4pPr>
              <a:defRPr sz="1350"/>
            </a:lvl4pPr>
            <a:lvl5pPr>
              <a:defRPr sz="135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5276088" y="1524000"/>
            <a:ext cx="3657600" cy="4663440"/>
          </a:xfrm>
        </p:spPr>
        <p:txBody>
          <a:bodyPr/>
          <a:lstStyle>
            <a:lvl1pPr>
              <a:defRPr sz="2100"/>
            </a:lvl1pPr>
            <a:lvl2pPr>
              <a:defRPr sz="1800"/>
            </a:lvl2pPr>
            <a:lvl3pPr>
              <a:defRPr sz="1500"/>
            </a:lvl3pPr>
            <a:lvl4pPr>
              <a:defRPr sz="1350"/>
            </a:lvl4pPr>
            <a:lvl5pPr>
              <a:defRPr sz="135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23"/>
          <p:cNvSpPr>
            <a:spLocks noGrp="1"/>
          </p:cNvSpPr>
          <p:nvPr>
            <p:ph type="dt" sz="half" idx="10"/>
          </p:nvPr>
        </p:nvSpPr>
        <p:spPr/>
        <p:txBody>
          <a:bodyPr/>
          <a:lstStyle>
            <a:lvl1pPr rtl="1">
              <a:defRPr/>
            </a:lvl1pPr>
          </a:lstStyle>
          <a:p>
            <a:pPr>
              <a:defRPr/>
            </a:pPr>
            <a:fld id="{C7A3AD81-0203-45DE-B4C3-0289F4A62D3F}" type="datetimeFigureOut">
              <a:rPr lang="en-US"/>
              <a:pPr>
                <a:defRPr/>
              </a:pPr>
              <a:t>12/28/2018</a:t>
            </a:fld>
            <a:endParaRPr lang="en-US"/>
          </a:p>
        </p:txBody>
      </p:sp>
      <p:sp>
        <p:nvSpPr>
          <p:cNvPr id="6" name="عنصر نائب للتذييل 9"/>
          <p:cNvSpPr>
            <a:spLocks noGrp="1"/>
          </p:cNvSpPr>
          <p:nvPr>
            <p:ph type="ftr" sz="quarter" idx="11"/>
          </p:nvPr>
        </p:nvSpPr>
        <p:spPr/>
        <p:txBody>
          <a:bodyPr/>
          <a:lstStyle>
            <a:lvl1pPr algn="r" rtl="1">
              <a:defRPr/>
            </a:lvl1pPr>
          </a:lstStyle>
          <a:p>
            <a:pPr>
              <a:defRPr/>
            </a:pPr>
            <a:endParaRPr lang="en-US"/>
          </a:p>
        </p:txBody>
      </p:sp>
      <p:sp>
        <p:nvSpPr>
          <p:cNvPr id="7"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7B3903F7-535D-42FB-861C-E7BA42FAA1A6}" type="slidenum">
              <a:rPr lang="en-US"/>
              <a:pPr>
                <a:defRPr/>
              </a:pPr>
              <a:t>‹#›</a:t>
            </a:fld>
            <a:endParaRPr lang="en-US"/>
          </a:p>
        </p:txBody>
      </p:sp>
    </p:spTree>
    <p:extLst>
      <p:ext uri="{BB962C8B-B14F-4D97-AF65-F5344CB8AC3E}">
        <p14:creationId xmlns:p14="http://schemas.microsoft.com/office/powerpoint/2010/main" val="167935133"/>
      </p:ext>
    </p:extLst>
  </p:cSld>
  <p:clrMapOvr>
    <a:masterClrMapping/>
  </p:clrMapOvr>
  <p:transition spd="slow">
    <p:newsflash/>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lstStyle>
            <a:lvl1pPr algn="ctr">
              <a:defRPr sz="3375" b="1" cap="none" baseline="0"/>
            </a:lvl1pPr>
            <a:extLst/>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48006" indent="0" algn="l">
              <a:lnSpc>
                <a:spcPct val="100000"/>
              </a:lnSpc>
              <a:spcBef>
                <a:spcPts val="75"/>
              </a:spcBef>
              <a:buNone/>
              <a:defRPr sz="1425" b="0">
                <a:solidFill>
                  <a:schemeClr val="tx1"/>
                </a:solidFill>
              </a:defRPr>
            </a:lvl1pPr>
            <a:lvl2pPr>
              <a:buNone/>
              <a:defRPr sz="1500" b="1"/>
            </a:lvl2pPr>
            <a:lvl3pPr>
              <a:buNone/>
              <a:defRPr sz="1350" b="1"/>
            </a:lvl3pPr>
            <a:lvl4pPr>
              <a:buNone/>
              <a:defRPr sz="1200" b="1"/>
            </a:lvl4pPr>
            <a:lvl5pPr>
              <a:buNone/>
              <a:defRPr sz="1200" b="1"/>
            </a:lvl5pPr>
            <a:extLst/>
          </a:lstStyle>
          <a:p>
            <a:pPr lvl="0"/>
            <a:r>
              <a:rPr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48006" indent="0" algn="l">
              <a:lnSpc>
                <a:spcPct val="100000"/>
              </a:lnSpc>
              <a:spcBef>
                <a:spcPts val="75"/>
              </a:spcBef>
              <a:buNone/>
              <a:defRPr sz="1425" b="0">
                <a:solidFill>
                  <a:schemeClr val="tx1"/>
                </a:solidFill>
              </a:defRPr>
            </a:lvl1pPr>
            <a:lvl2pPr>
              <a:buNone/>
              <a:defRPr sz="1500" b="1"/>
            </a:lvl2pPr>
            <a:lvl3pPr>
              <a:buNone/>
              <a:defRPr sz="1350" b="1"/>
            </a:lvl3pPr>
            <a:lvl4pPr>
              <a:buNone/>
              <a:defRPr sz="1200" b="1"/>
            </a:lvl4pPr>
            <a:lvl5pPr>
              <a:buNone/>
              <a:defRPr sz="1200" b="1"/>
            </a:lvl5pPr>
            <a:extLst/>
          </a:lstStyle>
          <a:p>
            <a:pPr lvl="0"/>
            <a:r>
              <a:rPr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294894" indent="-205740">
              <a:lnSpc>
                <a:spcPct val="100000"/>
              </a:lnSpc>
              <a:spcBef>
                <a:spcPts val="525"/>
              </a:spcBef>
              <a:defRPr sz="1800"/>
            </a:lvl1pPr>
            <a:lvl2pPr>
              <a:lnSpc>
                <a:spcPct val="100000"/>
              </a:lnSpc>
              <a:spcBef>
                <a:spcPts val="525"/>
              </a:spcBef>
              <a:defRPr sz="1500"/>
            </a:lvl2pPr>
            <a:lvl3pPr>
              <a:lnSpc>
                <a:spcPct val="100000"/>
              </a:lnSpc>
              <a:spcBef>
                <a:spcPts val="525"/>
              </a:spcBef>
              <a:defRPr sz="1350"/>
            </a:lvl3pPr>
            <a:lvl4pPr>
              <a:lnSpc>
                <a:spcPct val="100000"/>
              </a:lnSpc>
              <a:spcBef>
                <a:spcPts val="525"/>
              </a:spcBef>
              <a:defRPr sz="1200"/>
            </a:lvl4pPr>
            <a:lvl5pPr>
              <a:lnSpc>
                <a:spcPct val="100000"/>
              </a:lnSpc>
              <a:spcBef>
                <a:spcPts val="525"/>
              </a:spcBef>
              <a:defRPr sz="12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294894" indent="-205740">
              <a:lnSpc>
                <a:spcPct val="100000"/>
              </a:lnSpc>
              <a:spcBef>
                <a:spcPts val="525"/>
              </a:spcBef>
              <a:defRPr sz="1800"/>
            </a:lvl1pPr>
            <a:lvl2pPr>
              <a:lnSpc>
                <a:spcPct val="100000"/>
              </a:lnSpc>
              <a:spcBef>
                <a:spcPts val="525"/>
              </a:spcBef>
              <a:defRPr sz="1500"/>
            </a:lvl2pPr>
            <a:lvl3pPr>
              <a:lnSpc>
                <a:spcPct val="100000"/>
              </a:lnSpc>
              <a:spcBef>
                <a:spcPts val="525"/>
              </a:spcBef>
              <a:defRPr sz="1350"/>
            </a:lvl3pPr>
            <a:lvl4pPr>
              <a:lnSpc>
                <a:spcPct val="100000"/>
              </a:lnSpc>
              <a:spcBef>
                <a:spcPts val="525"/>
              </a:spcBef>
              <a:defRPr sz="1200"/>
            </a:lvl4pPr>
            <a:lvl5pPr>
              <a:lnSpc>
                <a:spcPct val="100000"/>
              </a:lnSpc>
              <a:spcBef>
                <a:spcPts val="525"/>
              </a:spcBef>
              <a:defRPr sz="12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lvl1pPr rtl="1">
              <a:defRPr/>
            </a:lvl1pPr>
            <a:extLst/>
          </a:lstStyle>
          <a:p>
            <a:pPr>
              <a:defRPr/>
            </a:pPr>
            <a:fld id="{7F3E16C4-2ECD-417C-AFD5-54DB612C61E8}" type="datetimeFigureOut">
              <a:rPr lang="en-US"/>
              <a:pPr>
                <a:defRPr/>
              </a:pPr>
              <a:t>12/28/2018</a:t>
            </a:fld>
            <a:endParaRPr lang="en-US"/>
          </a:p>
        </p:txBody>
      </p:sp>
      <p:sp>
        <p:nvSpPr>
          <p:cNvPr id="8" name="عنصر نائب للتذييل 7"/>
          <p:cNvSpPr>
            <a:spLocks noGrp="1"/>
          </p:cNvSpPr>
          <p:nvPr>
            <p:ph type="ftr" sz="quarter" idx="11"/>
          </p:nvPr>
        </p:nvSpPr>
        <p:spPr/>
        <p:txBody>
          <a:bodyPr/>
          <a:lstStyle>
            <a:lvl1pPr algn="r" rtl="1">
              <a:defRPr/>
            </a:lvl1pPr>
            <a:extLst/>
          </a:lstStyle>
          <a:p>
            <a:pPr>
              <a:defRPr/>
            </a:pPr>
            <a:endParaRPr lang="en-US"/>
          </a:p>
        </p:txBody>
      </p:sp>
      <p:sp>
        <p:nvSpPr>
          <p:cNvPr id="9" name="عنصر نائب لرقم الشريحة 8"/>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5888BAFF-F639-4251-8E28-F44D59FFB143}" type="slidenum">
              <a:rPr lang="en-US"/>
              <a:pPr>
                <a:defRPr/>
              </a:pPr>
              <a:t>‹#›</a:t>
            </a:fld>
            <a:endParaRPr lang="en-US"/>
          </a:p>
        </p:txBody>
      </p:sp>
    </p:spTree>
    <p:extLst>
      <p:ext uri="{BB962C8B-B14F-4D97-AF65-F5344CB8AC3E}">
        <p14:creationId xmlns:p14="http://schemas.microsoft.com/office/powerpoint/2010/main" val="3580789317"/>
      </p:ext>
    </p:extLst>
  </p:cSld>
  <p:clrMapOvr>
    <a:masterClrMapping/>
  </p:clrMapOvr>
  <p:transition spd="slow">
    <p:newsflash/>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lang="ar-SA" smtClean="0"/>
              <a:t>انقر لتحرير نمط العنوان الرئيسي</a:t>
            </a:r>
            <a:endParaRPr lang="en-US"/>
          </a:p>
        </p:txBody>
      </p:sp>
      <p:sp>
        <p:nvSpPr>
          <p:cNvPr id="3" name="عنصر نائب للتاريخ 23"/>
          <p:cNvSpPr>
            <a:spLocks noGrp="1"/>
          </p:cNvSpPr>
          <p:nvPr>
            <p:ph type="dt" sz="half" idx="10"/>
          </p:nvPr>
        </p:nvSpPr>
        <p:spPr/>
        <p:txBody>
          <a:bodyPr/>
          <a:lstStyle>
            <a:lvl1pPr rtl="1">
              <a:defRPr/>
            </a:lvl1pPr>
          </a:lstStyle>
          <a:p>
            <a:pPr>
              <a:defRPr/>
            </a:pPr>
            <a:fld id="{622558F4-B115-4DFB-A6E5-81DCB829B139}" type="datetimeFigureOut">
              <a:rPr lang="en-US"/>
              <a:pPr>
                <a:defRPr/>
              </a:pPr>
              <a:t>12/28/2018</a:t>
            </a:fld>
            <a:endParaRPr lang="en-US"/>
          </a:p>
        </p:txBody>
      </p:sp>
      <p:sp>
        <p:nvSpPr>
          <p:cNvPr id="4" name="عنصر نائب للتذييل 9"/>
          <p:cNvSpPr>
            <a:spLocks noGrp="1"/>
          </p:cNvSpPr>
          <p:nvPr>
            <p:ph type="ftr" sz="quarter" idx="11"/>
          </p:nvPr>
        </p:nvSpPr>
        <p:spPr/>
        <p:txBody>
          <a:bodyPr/>
          <a:lstStyle>
            <a:lvl1pPr algn="r" rtl="1">
              <a:defRPr/>
            </a:lvl1pPr>
          </a:lstStyle>
          <a:p>
            <a:pPr>
              <a:defRPr/>
            </a:pPr>
            <a:endParaRPr lang="en-US"/>
          </a:p>
        </p:txBody>
      </p:sp>
      <p:sp>
        <p:nvSpPr>
          <p:cNvPr id="5"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703668DE-5D0A-4950-8B46-4E8BFFD028AD}" type="slidenum">
              <a:rPr lang="en-US"/>
              <a:pPr>
                <a:defRPr/>
              </a:pPr>
              <a:t>‹#›</a:t>
            </a:fld>
            <a:endParaRPr lang="en-US"/>
          </a:p>
        </p:txBody>
      </p:sp>
    </p:spTree>
    <p:extLst>
      <p:ext uri="{BB962C8B-B14F-4D97-AF65-F5344CB8AC3E}">
        <p14:creationId xmlns:p14="http://schemas.microsoft.com/office/powerpoint/2010/main" val="969191327"/>
      </p:ext>
    </p:extLst>
  </p:cSld>
  <p:clrMapOvr>
    <a:masterClrMapping/>
  </p:clrMapOvr>
  <p:transition spd="slow">
    <p:newsflash/>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مستطيل 12"/>
          <p:cNvSpPr/>
          <p:nvPr/>
        </p:nvSpPr>
        <p:spPr>
          <a:xfrm>
            <a:off x="1014412" y="0"/>
            <a:ext cx="81295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3" name="مستطيل 13"/>
          <p:cNvSpPr/>
          <p:nvPr/>
        </p:nvSpPr>
        <p:spPr bwMode="invGray">
          <a:xfrm>
            <a:off x="1014412" y="0"/>
            <a:ext cx="72629"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4" name="عنصر نائب للتاريخ 1"/>
          <p:cNvSpPr>
            <a:spLocks noGrp="1"/>
          </p:cNvSpPr>
          <p:nvPr>
            <p:ph type="dt" sz="half" idx="10"/>
          </p:nvPr>
        </p:nvSpPr>
        <p:spPr/>
        <p:txBody>
          <a:bodyPr/>
          <a:lstStyle>
            <a:lvl1pPr rtl="1">
              <a:defRPr/>
            </a:lvl1pPr>
            <a:extLst/>
          </a:lstStyle>
          <a:p>
            <a:pPr>
              <a:defRPr/>
            </a:pPr>
            <a:fld id="{CA414F99-EA27-41FA-81CB-C19AAA124063}" type="datetimeFigureOut">
              <a:rPr lang="en-US"/>
              <a:pPr>
                <a:defRPr/>
              </a:pPr>
              <a:t>12/28/2018</a:t>
            </a:fld>
            <a:endParaRPr lang="en-US"/>
          </a:p>
        </p:txBody>
      </p:sp>
      <p:sp>
        <p:nvSpPr>
          <p:cNvPr id="5" name="عنصر نائب للتذييل 2"/>
          <p:cNvSpPr>
            <a:spLocks noGrp="1"/>
          </p:cNvSpPr>
          <p:nvPr>
            <p:ph type="ftr" sz="quarter" idx="11"/>
          </p:nvPr>
        </p:nvSpPr>
        <p:spPr/>
        <p:txBody>
          <a:bodyPr/>
          <a:lstStyle>
            <a:lvl1pPr algn="r" rtl="1">
              <a:defRPr/>
            </a:lvl1pPr>
            <a:extLst/>
          </a:lstStyle>
          <a:p>
            <a:pPr>
              <a:defRPr/>
            </a:pPr>
            <a:endParaRPr lang="en-US"/>
          </a:p>
        </p:txBody>
      </p:sp>
      <p:sp>
        <p:nvSpPr>
          <p:cNvPr id="6" name="عنصر نائب لرقم الشريحة 3"/>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93BA5443-4AA4-406D-9127-E24859C2FBB6}" type="slidenum">
              <a:rPr lang="en-US"/>
              <a:pPr>
                <a:defRPr/>
              </a:pPr>
              <a:t>‹#›</a:t>
            </a:fld>
            <a:endParaRPr lang="en-US"/>
          </a:p>
        </p:txBody>
      </p:sp>
    </p:spTree>
    <p:extLst>
      <p:ext uri="{BB962C8B-B14F-4D97-AF65-F5344CB8AC3E}">
        <p14:creationId xmlns:p14="http://schemas.microsoft.com/office/powerpoint/2010/main" val="1389591795"/>
      </p:ext>
    </p:extLst>
  </p:cSld>
  <p:clrMapOvr>
    <a:masterClrMapping/>
  </p:clrMapOvr>
  <p:transition spd="slow">
    <p:newsflash/>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1500"/>
              </a:lnSpc>
              <a:buNone/>
              <a:defRPr sz="1650" b="1" cap="all" baseline="0"/>
            </a:lvl1pPr>
            <a:extLst/>
          </a:lstStyle>
          <a:p>
            <a:r>
              <a:rPr lang="ar-SA" smtClean="0"/>
              <a:t>انقر لتحرير نمط العنوان الرئيسي</a:t>
            </a:r>
            <a:endParaRPr lang="en-US"/>
          </a:p>
        </p:txBody>
      </p:sp>
      <p:sp>
        <p:nvSpPr>
          <p:cNvPr id="3" name="عنصر نائب للنص 2"/>
          <p:cNvSpPr>
            <a:spLocks noGrp="1"/>
          </p:cNvSpPr>
          <p:nvPr>
            <p:ph type="body" idx="2"/>
          </p:nvPr>
        </p:nvSpPr>
        <p:spPr>
          <a:xfrm>
            <a:off x="457200" y="1406964"/>
            <a:ext cx="3810000" cy="698500"/>
          </a:xfrm>
        </p:spPr>
        <p:txBody>
          <a:bodyPr/>
          <a:lstStyle>
            <a:lvl1pPr marL="34290" indent="0">
              <a:lnSpc>
                <a:spcPct val="100000"/>
              </a:lnSpc>
              <a:spcBef>
                <a:spcPts val="0"/>
              </a:spcBef>
              <a:buNone/>
              <a:defRPr sz="1050"/>
            </a:lvl1pPr>
            <a:lvl2pPr>
              <a:buNone/>
              <a:defRPr sz="900"/>
            </a:lvl2pPr>
            <a:lvl3pPr>
              <a:buNone/>
              <a:defRPr sz="750"/>
            </a:lvl3pPr>
            <a:lvl4pPr>
              <a:buNone/>
              <a:defRPr sz="675"/>
            </a:lvl4pPr>
            <a:lvl5pPr>
              <a:buNone/>
              <a:defRPr sz="675"/>
            </a:lvl5pPr>
            <a:extLst/>
          </a:lstStyle>
          <a:p>
            <a:pPr lvl="0"/>
            <a:r>
              <a:rPr lang="ar-SA" smtClean="0"/>
              <a:t>انقر لتحرير أنماط النص الرئيسي</a:t>
            </a:r>
          </a:p>
        </p:txBody>
      </p:sp>
      <p:sp>
        <p:nvSpPr>
          <p:cNvPr id="4" name="عنصر نائب للمحتوى 3"/>
          <p:cNvSpPr>
            <a:spLocks noGrp="1"/>
          </p:cNvSpPr>
          <p:nvPr>
            <p:ph sz="half" idx="1"/>
          </p:nvPr>
        </p:nvSpPr>
        <p:spPr>
          <a:xfrm>
            <a:off x="457200" y="2133602"/>
            <a:ext cx="8153400" cy="3992563"/>
          </a:xfrm>
        </p:spPr>
        <p:txBody>
          <a:bodyPr/>
          <a:lstStyle>
            <a:lvl1pPr>
              <a:defRPr sz="2400"/>
            </a:lvl1pPr>
            <a:lvl2pPr>
              <a:defRPr sz="2100"/>
            </a:lvl2pPr>
            <a:lvl3pPr>
              <a:defRPr sz="1800"/>
            </a:lvl3pPr>
            <a:lvl4pPr>
              <a:defRPr sz="1500"/>
            </a:lvl4pPr>
            <a:lvl5pPr>
              <a:defRPr sz="15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lvl1pPr rtl="1">
              <a:defRPr/>
            </a:lvl1pPr>
            <a:extLst/>
          </a:lstStyle>
          <a:p>
            <a:pPr>
              <a:defRPr/>
            </a:pPr>
            <a:fld id="{419E8073-5649-40A9-A87F-F51CADFDDA01}" type="datetimeFigureOut">
              <a:rPr lang="en-US"/>
              <a:pPr>
                <a:defRPr/>
              </a:pPr>
              <a:t>12/28/2018</a:t>
            </a:fld>
            <a:endParaRPr lang="en-US"/>
          </a:p>
        </p:txBody>
      </p:sp>
      <p:sp>
        <p:nvSpPr>
          <p:cNvPr id="6" name="عنصر نائب للتذييل 5"/>
          <p:cNvSpPr>
            <a:spLocks noGrp="1"/>
          </p:cNvSpPr>
          <p:nvPr>
            <p:ph type="ftr" sz="quarter" idx="11"/>
          </p:nvPr>
        </p:nvSpPr>
        <p:spPr/>
        <p:txBody>
          <a:bodyPr/>
          <a:lstStyle>
            <a:lvl1pPr algn="r" rtl="1">
              <a:defRPr/>
            </a:lvl1pPr>
            <a:extLst/>
          </a:lstStyle>
          <a:p>
            <a:pPr>
              <a:defRPr/>
            </a:pPr>
            <a:endParaRPr lang="en-US"/>
          </a:p>
        </p:txBody>
      </p:sp>
      <p:sp>
        <p:nvSpPr>
          <p:cNvPr id="7" name="عنصر نائب لرقم الشريحة 6"/>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97877092-F0B5-4204-B5F0-A95FBDB9C840}" type="slidenum">
              <a:rPr lang="en-US"/>
              <a:pPr>
                <a:defRPr/>
              </a:pPr>
              <a:t>‹#›</a:t>
            </a:fld>
            <a:endParaRPr lang="en-US"/>
          </a:p>
        </p:txBody>
      </p:sp>
    </p:spTree>
    <p:extLst>
      <p:ext uri="{BB962C8B-B14F-4D97-AF65-F5344CB8AC3E}">
        <p14:creationId xmlns:p14="http://schemas.microsoft.com/office/powerpoint/2010/main" val="2090104002"/>
      </p:ext>
    </p:extLst>
  </p:cSld>
  <p:clrMapOvr>
    <a:masterClrMapping/>
  </p:clrMapOvr>
  <p:transition spd="slow">
    <p:newsflash/>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5" name="مستطيل 12"/>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05740">
            <a:normAutofit/>
          </a:bodyPr>
          <a:lstStyle>
            <a:extLst/>
          </a:lstStyle>
          <a:p>
            <a:pPr indent="-212598">
              <a:lnSpc>
                <a:spcPts val="2250"/>
              </a:lnSpc>
              <a:spcBef>
                <a:spcPts val="450"/>
              </a:spcBef>
              <a:buClr>
                <a:srgbClr val="3891A7"/>
              </a:buClr>
              <a:buSzPct val="80000"/>
              <a:buFont typeface="Wingdings 2"/>
              <a:buNone/>
              <a:defRPr/>
            </a:pPr>
            <a:endParaRPr lang="en-US" sz="2400">
              <a:solidFill>
                <a:prstClr val="black"/>
              </a:solidFill>
            </a:endParaRPr>
          </a:p>
        </p:txBody>
      </p:sp>
      <p:sp>
        <p:nvSpPr>
          <p:cNvPr id="6" name="مخطط انسيابي: معالجة 13"/>
          <p:cNvSpPr/>
          <p:nvPr/>
        </p:nvSpPr>
        <p:spPr>
          <a:xfrm rot="19468671">
            <a:off x="396479" y="954089"/>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7" name="مخطط انسيابي: معالجة 15"/>
          <p:cNvSpPr/>
          <p:nvPr/>
        </p:nvSpPr>
        <p:spPr>
          <a:xfrm rot="2103354" flipH="1">
            <a:off x="5004198" y="936625"/>
            <a:ext cx="648890"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dirty="0">
              <a:solidFill>
                <a:prstClr val="white"/>
              </a:solidFill>
            </a:endParaRPr>
          </a:p>
        </p:txBody>
      </p:sp>
      <p:sp>
        <p:nvSpPr>
          <p:cNvPr id="2" name="عنوان 1"/>
          <p:cNvSpPr>
            <a:spLocks noGrp="1"/>
          </p:cNvSpPr>
          <p:nvPr>
            <p:ph type="title"/>
          </p:nvPr>
        </p:nvSpPr>
        <p:spPr>
          <a:xfrm>
            <a:off x="5886896" y="1066800"/>
            <a:ext cx="2743200" cy="1981200"/>
          </a:xfrm>
        </p:spPr>
        <p:txBody>
          <a:bodyPr anchor="b">
            <a:noAutofit/>
          </a:bodyPr>
          <a:lstStyle>
            <a:lvl1pPr algn="l">
              <a:buNone/>
              <a:defRPr sz="1575" b="1">
                <a:effectLst/>
              </a:defRPr>
            </a:lvl1pPr>
            <a:extLst/>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838200" y="1143005"/>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2400"/>
            </a:lvl1pPr>
            <a:extLst/>
          </a:lstStyle>
          <a:p>
            <a:pPr lvl="0"/>
            <a:r>
              <a:rPr lang="ar-SA" noProof="0" smtClean="0"/>
              <a:t>انقر فوق الرمز لإضافة صورة</a:t>
            </a:r>
            <a:endParaRPr lang="en-US" noProof="0"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200"/>
              </a:lnSpc>
              <a:spcBef>
                <a:spcPts val="0"/>
              </a:spcBef>
              <a:buNone/>
              <a:defRPr sz="1050">
                <a:solidFill>
                  <a:srgbClr val="777777"/>
                </a:solidFill>
              </a:defRPr>
            </a:lvl1pPr>
            <a:lvl2pPr>
              <a:defRPr sz="900"/>
            </a:lvl2pPr>
            <a:lvl3pPr>
              <a:defRPr sz="750"/>
            </a:lvl3pPr>
            <a:lvl4pPr>
              <a:defRPr sz="675"/>
            </a:lvl4pPr>
            <a:lvl5pPr>
              <a:defRPr sz="675"/>
            </a:lvl5pPr>
            <a:extLst/>
          </a:lstStyle>
          <a:p>
            <a:pPr lvl="0"/>
            <a:r>
              <a:rPr lang="ar-SA" smtClean="0"/>
              <a:t>انقر لتحرير أنماط النص الرئيسي</a:t>
            </a:r>
          </a:p>
        </p:txBody>
      </p:sp>
      <p:sp>
        <p:nvSpPr>
          <p:cNvPr id="8" name="عنصر نائب للتاريخ 4"/>
          <p:cNvSpPr>
            <a:spLocks noGrp="1"/>
          </p:cNvSpPr>
          <p:nvPr>
            <p:ph type="dt" sz="half" idx="10"/>
          </p:nvPr>
        </p:nvSpPr>
        <p:spPr/>
        <p:txBody>
          <a:bodyPr/>
          <a:lstStyle>
            <a:lvl1pPr rtl="1">
              <a:defRPr/>
            </a:lvl1pPr>
            <a:extLst/>
          </a:lstStyle>
          <a:p>
            <a:pPr>
              <a:defRPr/>
            </a:pPr>
            <a:fld id="{5FA677B6-B436-483A-97AA-9B8EBEDB6C1D}" type="datetimeFigureOut">
              <a:rPr lang="en-US"/>
              <a:pPr>
                <a:defRPr/>
              </a:pPr>
              <a:t>12/28/2018</a:t>
            </a:fld>
            <a:endParaRPr lang="en-US"/>
          </a:p>
        </p:txBody>
      </p:sp>
      <p:sp>
        <p:nvSpPr>
          <p:cNvPr id="9" name="عنصر نائب للتذييل 5"/>
          <p:cNvSpPr>
            <a:spLocks noGrp="1"/>
          </p:cNvSpPr>
          <p:nvPr>
            <p:ph type="ftr" sz="quarter" idx="11"/>
          </p:nvPr>
        </p:nvSpPr>
        <p:spPr/>
        <p:txBody>
          <a:bodyPr/>
          <a:lstStyle>
            <a:lvl1pPr algn="r" rtl="1">
              <a:defRPr/>
            </a:lvl1pPr>
            <a:extLst/>
          </a:lstStyle>
          <a:p>
            <a:pPr>
              <a:defRPr/>
            </a:pPr>
            <a:endParaRPr lang="en-US"/>
          </a:p>
        </p:txBody>
      </p:sp>
      <p:sp>
        <p:nvSpPr>
          <p:cNvPr id="10" name="عنصر نائب لرقم الشريحة 6"/>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890E1C3A-5585-4FA3-839E-8088946991C5}" type="slidenum">
              <a:rPr lang="en-US"/>
              <a:pPr>
                <a:defRPr/>
              </a:pPr>
              <a:t>‹#›</a:t>
            </a:fld>
            <a:endParaRPr lang="en-US"/>
          </a:p>
        </p:txBody>
      </p:sp>
    </p:spTree>
    <p:extLst>
      <p:ext uri="{BB962C8B-B14F-4D97-AF65-F5344CB8AC3E}">
        <p14:creationId xmlns:p14="http://schemas.microsoft.com/office/powerpoint/2010/main" val="2157939988"/>
      </p:ext>
    </p:extLst>
  </p:cSld>
  <p:clrMapOvr>
    <a:masterClrMapping/>
  </p:clrMapOvr>
  <p:transition spd="slow">
    <p:newsflash/>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3"/>
          <p:cNvSpPr>
            <a:spLocks noGrp="1"/>
          </p:cNvSpPr>
          <p:nvPr>
            <p:ph type="dt" sz="half" idx="10"/>
          </p:nvPr>
        </p:nvSpPr>
        <p:spPr/>
        <p:txBody>
          <a:bodyPr/>
          <a:lstStyle>
            <a:lvl1pPr rtl="1">
              <a:defRPr/>
            </a:lvl1pPr>
          </a:lstStyle>
          <a:p>
            <a:pPr>
              <a:defRPr/>
            </a:pPr>
            <a:fld id="{044749BC-78D7-4884-AFE1-30393558A704}" type="datetimeFigureOut">
              <a:rPr lang="en-US"/>
              <a:pPr>
                <a:defRPr/>
              </a:pPr>
              <a:t>12/28/2018</a:t>
            </a:fld>
            <a:endParaRPr lang="en-US"/>
          </a:p>
        </p:txBody>
      </p:sp>
      <p:sp>
        <p:nvSpPr>
          <p:cNvPr id="5" name="عنصر نائب للتذييل 9"/>
          <p:cNvSpPr>
            <a:spLocks noGrp="1"/>
          </p:cNvSpPr>
          <p:nvPr>
            <p:ph type="ftr" sz="quarter" idx="11"/>
          </p:nvPr>
        </p:nvSpPr>
        <p:spPr/>
        <p:txBody>
          <a:bodyPr/>
          <a:lstStyle>
            <a:lvl1pPr algn="r" rtl="1">
              <a:defRPr/>
            </a:lvl1pPr>
          </a:lstStyle>
          <a:p>
            <a:pPr>
              <a:defRPr/>
            </a:pPr>
            <a:endParaRPr lang="en-US"/>
          </a:p>
        </p:txBody>
      </p:sp>
      <p:sp>
        <p:nvSpPr>
          <p:cNvPr id="6"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3D7695CE-98A7-410D-8D1C-94008F071E0E}" type="slidenum">
              <a:rPr lang="en-US"/>
              <a:pPr>
                <a:defRPr/>
              </a:pPr>
              <a:t>‹#›</a:t>
            </a:fld>
            <a:endParaRPr lang="en-US"/>
          </a:p>
        </p:txBody>
      </p:sp>
    </p:spTree>
    <p:extLst>
      <p:ext uri="{BB962C8B-B14F-4D97-AF65-F5344CB8AC3E}">
        <p14:creationId xmlns:p14="http://schemas.microsoft.com/office/powerpoint/2010/main" val="674238710"/>
      </p:ext>
    </p:extLst>
  </p:cSld>
  <p:clrMapOvr>
    <a:masterClrMapping/>
  </p:clrMapOvr>
  <p:transition spd="slow">
    <p:newsflash/>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41"/>
            <a:ext cx="1828800" cy="5851525"/>
          </a:xfrm>
        </p:spPr>
        <p:txBody>
          <a:bodyPr vert="eaVert"/>
          <a:lstStyle>
            <a:extLs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1143000" y="274642"/>
            <a:ext cx="5562600" cy="5851525"/>
          </a:xfrm>
        </p:spPr>
        <p:txBody>
          <a:bodyPr vert="eaVert"/>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3"/>
          <p:cNvSpPr>
            <a:spLocks noGrp="1"/>
          </p:cNvSpPr>
          <p:nvPr>
            <p:ph type="dt" sz="half" idx="10"/>
          </p:nvPr>
        </p:nvSpPr>
        <p:spPr/>
        <p:txBody>
          <a:bodyPr/>
          <a:lstStyle>
            <a:lvl1pPr rtl="1">
              <a:defRPr/>
            </a:lvl1pPr>
          </a:lstStyle>
          <a:p>
            <a:pPr>
              <a:defRPr/>
            </a:pPr>
            <a:fld id="{C318B371-F305-4058-8AF2-4DC0C5B4D6A1}" type="datetimeFigureOut">
              <a:rPr lang="en-US"/>
              <a:pPr>
                <a:defRPr/>
              </a:pPr>
              <a:t>12/28/2018</a:t>
            </a:fld>
            <a:endParaRPr lang="en-US"/>
          </a:p>
        </p:txBody>
      </p:sp>
      <p:sp>
        <p:nvSpPr>
          <p:cNvPr id="5" name="عنصر نائب للتذييل 9"/>
          <p:cNvSpPr>
            <a:spLocks noGrp="1"/>
          </p:cNvSpPr>
          <p:nvPr>
            <p:ph type="ftr" sz="quarter" idx="11"/>
          </p:nvPr>
        </p:nvSpPr>
        <p:spPr/>
        <p:txBody>
          <a:bodyPr/>
          <a:lstStyle>
            <a:lvl1pPr algn="r" rtl="1">
              <a:defRPr/>
            </a:lvl1pPr>
          </a:lstStyle>
          <a:p>
            <a:pPr>
              <a:defRPr/>
            </a:pPr>
            <a:endParaRPr lang="en-US"/>
          </a:p>
        </p:txBody>
      </p:sp>
      <p:sp>
        <p:nvSpPr>
          <p:cNvPr id="6"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A9D51400-B4BF-456B-B770-CE06EE83702E}" type="slidenum">
              <a:rPr lang="en-US"/>
              <a:pPr>
                <a:defRPr/>
              </a:pPr>
              <a:t>‹#›</a:t>
            </a:fld>
            <a:endParaRPr lang="en-US"/>
          </a:p>
        </p:txBody>
      </p:sp>
    </p:spTree>
    <p:extLst>
      <p:ext uri="{BB962C8B-B14F-4D97-AF65-F5344CB8AC3E}">
        <p14:creationId xmlns:p14="http://schemas.microsoft.com/office/powerpoint/2010/main" val="1162998015"/>
      </p:ext>
    </p:extLst>
  </p:cSld>
  <p:clrMapOvr>
    <a:masterClrMapping/>
  </p:clrMapOvr>
  <p:transition spd="slow">
    <p:newsflash/>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4" name="شكل بيضاوي 12"/>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sz="1350">
              <a:solidFill>
                <a:prstClr val="black"/>
              </a:solidFill>
            </a:endParaRPr>
          </a:p>
        </p:txBody>
      </p:sp>
      <p:sp>
        <p:nvSpPr>
          <p:cNvPr id="5" name="شكل بيضاوي 13"/>
          <p:cNvSpPr/>
          <p:nvPr/>
        </p:nvSpPr>
        <p:spPr>
          <a:xfrm>
            <a:off x="1157287" y="1344614"/>
            <a:ext cx="63104"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sz="1350">
              <a:solidFill>
                <a:prstClr val="black"/>
              </a:solidFill>
            </a:endParaRPr>
          </a:p>
        </p:txBody>
      </p:sp>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lang="ar-SA" smtClean="0"/>
              <a:t>انقر لتحرير نمط العنوان الرئيسي</a:t>
            </a:r>
            <a:endParaRPr lang="en-US"/>
          </a:p>
        </p:txBody>
      </p:sp>
      <p:sp>
        <p:nvSpPr>
          <p:cNvPr id="22" name="عنوان فرعي 21"/>
          <p:cNvSpPr>
            <a:spLocks noGrp="1"/>
          </p:cNvSpPr>
          <p:nvPr>
            <p:ph type="subTitle" idx="1"/>
          </p:nvPr>
        </p:nvSpPr>
        <p:spPr>
          <a:xfrm>
            <a:off x="1432560" y="1850064"/>
            <a:ext cx="7406640" cy="1752600"/>
          </a:xfrm>
        </p:spPr>
        <p:txBody>
          <a:bodyPr tIns="0"/>
          <a:lstStyle>
            <a:lvl1pPr marL="20574" indent="0" algn="l">
              <a:buNone/>
              <a:defRPr sz="1950">
                <a:solidFill>
                  <a:schemeClr val="tx2">
                    <a:shade val="30000"/>
                    <a:satMod val="150000"/>
                  </a:schemeClr>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extLst/>
          </a:lstStyle>
          <a:p>
            <a:r>
              <a:rPr lang="ar-SA" smtClean="0"/>
              <a:t>انقر لتحرير نمط العنوان الثانوي الرئيسي</a:t>
            </a:r>
            <a:endParaRPr lang="en-US"/>
          </a:p>
        </p:txBody>
      </p:sp>
      <p:sp>
        <p:nvSpPr>
          <p:cNvPr id="6" name="عنصر نائب للتاريخ 6"/>
          <p:cNvSpPr>
            <a:spLocks noGrp="1"/>
          </p:cNvSpPr>
          <p:nvPr>
            <p:ph type="dt" sz="half" idx="10"/>
          </p:nvPr>
        </p:nvSpPr>
        <p:spPr/>
        <p:txBody>
          <a:bodyPr/>
          <a:lstStyle>
            <a:lvl1pPr rtl="1">
              <a:defRPr/>
            </a:lvl1pPr>
            <a:extLst/>
          </a:lstStyle>
          <a:p>
            <a:pPr>
              <a:defRPr/>
            </a:pPr>
            <a:fld id="{57DB07D0-E4B8-42DA-BC61-350890E0A791}" type="datetimeFigureOut">
              <a:rPr lang="en-US"/>
              <a:pPr>
                <a:defRPr/>
              </a:pPr>
              <a:t>12/28/2018</a:t>
            </a:fld>
            <a:endParaRPr lang="en-US"/>
          </a:p>
        </p:txBody>
      </p:sp>
      <p:sp>
        <p:nvSpPr>
          <p:cNvPr id="7" name="عنصر نائب للتذييل 19"/>
          <p:cNvSpPr>
            <a:spLocks noGrp="1"/>
          </p:cNvSpPr>
          <p:nvPr>
            <p:ph type="ftr" sz="quarter" idx="11"/>
          </p:nvPr>
        </p:nvSpPr>
        <p:spPr/>
        <p:txBody>
          <a:bodyPr/>
          <a:lstStyle>
            <a:lvl1pPr algn="r" rtl="1">
              <a:defRPr/>
            </a:lvl1pPr>
            <a:extLst/>
          </a:lstStyle>
          <a:p>
            <a:pPr>
              <a:defRPr/>
            </a:pPr>
            <a:endParaRPr lang="en-US"/>
          </a:p>
        </p:txBody>
      </p:sp>
      <p:sp>
        <p:nvSpPr>
          <p:cNvPr id="8" name="عنصر نائب لرقم الشريحة 9"/>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19E3E9F1-9E62-47D9-955D-04E262950AF4}" type="slidenum">
              <a:rPr lang="en-US"/>
              <a:pPr>
                <a:defRPr/>
              </a:pPr>
              <a:t>‹#›</a:t>
            </a:fld>
            <a:endParaRPr lang="en-US"/>
          </a:p>
        </p:txBody>
      </p:sp>
    </p:spTree>
    <p:extLst>
      <p:ext uri="{BB962C8B-B14F-4D97-AF65-F5344CB8AC3E}">
        <p14:creationId xmlns:p14="http://schemas.microsoft.com/office/powerpoint/2010/main" val="2492588527"/>
      </p:ext>
    </p:extLst>
  </p:cSld>
  <p:clrMapOvr>
    <a:masterClrMapping/>
  </p:clrMapOvr>
  <p:transition spd="slow">
    <p:newsflash/>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3"/>
          <p:cNvSpPr>
            <a:spLocks noGrp="1"/>
          </p:cNvSpPr>
          <p:nvPr>
            <p:ph type="dt" sz="half" idx="10"/>
          </p:nvPr>
        </p:nvSpPr>
        <p:spPr/>
        <p:txBody>
          <a:bodyPr/>
          <a:lstStyle>
            <a:lvl1pPr rtl="1">
              <a:defRPr/>
            </a:lvl1pPr>
          </a:lstStyle>
          <a:p>
            <a:pPr>
              <a:defRPr/>
            </a:pPr>
            <a:fld id="{F7BE9335-90F3-4A4A-9161-CEC9E0BD9CFB}" type="datetimeFigureOut">
              <a:rPr lang="en-US"/>
              <a:pPr>
                <a:defRPr/>
              </a:pPr>
              <a:t>12/28/2018</a:t>
            </a:fld>
            <a:endParaRPr lang="en-US"/>
          </a:p>
        </p:txBody>
      </p:sp>
      <p:sp>
        <p:nvSpPr>
          <p:cNvPr id="5" name="عنصر نائب للتذييل 9"/>
          <p:cNvSpPr>
            <a:spLocks noGrp="1"/>
          </p:cNvSpPr>
          <p:nvPr>
            <p:ph type="ftr" sz="quarter" idx="11"/>
          </p:nvPr>
        </p:nvSpPr>
        <p:spPr/>
        <p:txBody>
          <a:bodyPr/>
          <a:lstStyle>
            <a:lvl1pPr algn="r" rtl="1">
              <a:defRPr/>
            </a:lvl1pPr>
          </a:lstStyle>
          <a:p>
            <a:pPr>
              <a:defRPr/>
            </a:pPr>
            <a:endParaRPr lang="en-US"/>
          </a:p>
        </p:txBody>
      </p:sp>
      <p:sp>
        <p:nvSpPr>
          <p:cNvPr id="6"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42A66FCF-10A7-441D-92A9-D7B8A839D91A}" type="slidenum">
              <a:rPr lang="en-US"/>
              <a:pPr>
                <a:defRPr/>
              </a:pPr>
              <a:t>‹#›</a:t>
            </a:fld>
            <a:endParaRPr lang="en-US"/>
          </a:p>
        </p:txBody>
      </p:sp>
    </p:spTree>
    <p:extLst>
      <p:ext uri="{BB962C8B-B14F-4D97-AF65-F5344CB8AC3E}">
        <p14:creationId xmlns:p14="http://schemas.microsoft.com/office/powerpoint/2010/main" val="1370338045"/>
      </p:ext>
    </p:extLst>
  </p:cSld>
  <p:clrMapOvr>
    <a:masterClrMapping/>
  </p:clrMapOvr>
  <p:transition spd="slow">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D88E9C3B-C839-46F6-B27C-213378B29865}" type="datetimeFigureOut">
              <a:rPr lang="en-US" smtClean="0"/>
              <a:pPr/>
              <a:t>12/28/2018</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0DFB8E46-175F-4F04-AED3-4D6A1068A8A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4" name="مستطيل 12"/>
          <p:cNvSpPr/>
          <p:nvPr/>
        </p:nvSpPr>
        <p:spPr>
          <a:xfrm>
            <a:off x="2282429"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5" name="مستطيل 13"/>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6" name="شكل بيضاوي 1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sz="1350">
              <a:solidFill>
                <a:prstClr val="black"/>
              </a:solidFill>
            </a:endParaRPr>
          </a:p>
        </p:txBody>
      </p:sp>
      <p:sp>
        <p:nvSpPr>
          <p:cNvPr id="7" name="شكل بيضاوي 16"/>
          <p:cNvSpPr/>
          <p:nvPr/>
        </p:nvSpPr>
        <p:spPr>
          <a:xfrm>
            <a:off x="2408635" y="2746375"/>
            <a:ext cx="63103"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sz="1350">
              <a:solidFill>
                <a:prstClr val="black"/>
              </a:solidFill>
            </a:endParaRPr>
          </a:p>
        </p:txBody>
      </p:sp>
      <p:sp>
        <p:nvSpPr>
          <p:cNvPr id="2" name="عنوان 1"/>
          <p:cNvSpPr>
            <a:spLocks noGrp="1"/>
          </p:cNvSpPr>
          <p:nvPr>
            <p:ph type="title"/>
          </p:nvPr>
        </p:nvSpPr>
        <p:spPr>
          <a:xfrm>
            <a:off x="2578392" y="2600325"/>
            <a:ext cx="6400800" cy="2286000"/>
          </a:xfrm>
        </p:spPr>
        <p:txBody>
          <a:bodyPr anchor="t"/>
          <a:lstStyle>
            <a:lvl1pPr algn="l">
              <a:lnSpc>
                <a:spcPts val="3375"/>
              </a:lnSpc>
              <a:buNone/>
              <a:defRPr sz="3000" b="1" cap="all"/>
            </a:lvl1pPr>
            <a:extLst/>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2578392" y="1066800"/>
            <a:ext cx="6400800" cy="1509712"/>
          </a:xfrm>
        </p:spPr>
        <p:txBody>
          <a:bodyPr anchor="b"/>
          <a:lstStyle>
            <a:lvl1pPr marL="13716" indent="0">
              <a:lnSpc>
                <a:spcPts val="1725"/>
              </a:lnSpc>
              <a:spcBef>
                <a:spcPts val="0"/>
              </a:spcBef>
              <a:buNone/>
              <a:defRPr sz="1500">
                <a:solidFill>
                  <a:schemeClr val="tx2">
                    <a:shade val="30000"/>
                    <a:satMod val="150000"/>
                  </a:schemeClr>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extLst/>
          </a:lstStyle>
          <a:p>
            <a:pPr lvl="0"/>
            <a:r>
              <a:rPr lang="ar-SA" smtClean="0"/>
              <a:t>انقر لتحرير أنماط النص الرئيسي</a:t>
            </a:r>
          </a:p>
        </p:txBody>
      </p:sp>
      <p:sp>
        <p:nvSpPr>
          <p:cNvPr id="8" name="عنصر نائب للتاريخ 3"/>
          <p:cNvSpPr>
            <a:spLocks noGrp="1"/>
          </p:cNvSpPr>
          <p:nvPr>
            <p:ph type="dt" sz="half" idx="10"/>
          </p:nvPr>
        </p:nvSpPr>
        <p:spPr/>
        <p:txBody>
          <a:bodyPr/>
          <a:lstStyle>
            <a:lvl1pPr rtl="1">
              <a:defRPr/>
            </a:lvl1pPr>
            <a:extLst/>
          </a:lstStyle>
          <a:p>
            <a:pPr>
              <a:defRPr/>
            </a:pPr>
            <a:fld id="{EB173CBF-E17D-42BE-9894-94B604096BD3}" type="datetimeFigureOut">
              <a:rPr lang="en-US"/>
              <a:pPr>
                <a:defRPr/>
              </a:pPr>
              <a:t>12/28/2018</a:t>
            </a:fld>
            <a:endParaRPr lang="en-US"/>
          </a:p>
        </p:txBody>
      </p:sp>
      <p:sp>
        <p:nvSpPr>
          <p:cNvPr id="9" name="عنصر نائب للتذييل 4"/>
          <p:cNvSpPr>
            <a:spLocks noGrp="1"/>
          </p:cNvSpPr>
          <p:nvPr>
            <p:ph type="ftr" sz="quarter" idx="11"/>
          </p:nvPr>
        </p:nvSpPr>
        <p:spPr/>
        <p:txBody>
          <a:bodyPr/>
          <a:lstStyle>
            <a:lvl1pPr algn="r" rtl="1">
              <a:defRPr/>
            </a:lvl1pPr>
            <a:extLst/>
          </a:lstStyle>
          <a:p>
            <a:pPr>
              <a:defRPr/>
            </a:pPr>
            <a:endParaRPr lang="en-US"/>
          </a:p>
        </p:txBody>
      </p:sp>
      <p:sp>
        <p:nvSpPr>
          <p:cNvPr id="10" name="عنصر نائب لرقم الشريحة 5"/>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6D618DDE-8697-484F-AC68-E27586E89E80}" type="slidenum">
              <a:rPr lang="en-US"/>
              <a:pPr>
                <a:defRPr/>
              </a:pPr>
              <a:t>‹#›</a:t>
            </a:fld>
            <a:endParaRPr lang="en-US"/>
          </a:p>
        </p:txBody>
      </p:sp>
    </p:spTree>
    <p:extLst>
      <p:ext uri="{BB962C8B-B14F-4D97-AF65-F5344CB8AC3E}">
        <p14:creationId xmlns:p14="http://schemas.microsoft.com/office/powerpoint/2010/main" val="892870864"/>
      </p:ext>
    </p:extLst>
  </p:cSld>
  <p:clrMapOvr>
    <a:masterClrMapping/>
  </p:clrMapOvr>
  <p:transition spd="slow">
    <p:newsflash/>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1435608" y="1524000"/>
            <a:ext cx="3657600" cy="4663440"/>
          </a:xfrm>
        </p:spPr>
        <p:txBody>
          <a:bodyPr/>
          <a:lstStyle>
            <a:lvl1pPr>
              <a:defRPr sz="2100"/>
            </a:lvl1pPr>
            <a:lvl2pPr>
              <a:defRPr sz="1800"/>
            </a:lvl2pPr>
            <a:lvl3pPr>
              <a:defRPr sz="1500"/>
            </a:lvl3pPr>
            <a:lvl4pPr>
              <a:defRPr sz="1350"/>
            </a:lvl4pPr>
            <a:lvl5pPr>
              <a:defRPr sz="135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5276088" y="1524000"/>
            <a:ext cx="3657600" cy="4663440"/>
          </a:xfrm>
        </p:spPr>
        <p:txBody>
          <a:bodyPr/>
          <a:lstStyle>
            <a:lvl1pPr>
              <a:defRPr sz="2100"/>
            </a:lvl1pPr>
            <a:lvl2pPr>
              <a:defRPr sz="1800"/>
            </a:lvl2pPr>
            <a:lvl3pPr>
              <a:defRPr sz="1500"/>
            </a:lvl3pPr>
            <a:lvl4pPr>
              <a:defRPr sz="1350"/>
            </a:lvl4pPr>
            <a:lvl5pPr>
              <a:defRPr sz="135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23"/>
          <p:cNvSpPr>
            <a:spLocks noGrp="1"/>
          </p:cNvSpPr>
          <p:nvPr>
            <p:ph type="dt" sz="half" idx="10"/>
          </p:nvPr>
        </p:nvSpPr>
        <p:spPr/>
        <p:txBody>
          <a:bodyPr/>
          <a:lstStyle>
            <a:lvl1pPr rtl="1">
              <a:defRPr/>
            </a:lvl1pPr>
          </a:lstStyle>
          <a:p>
            <a:pPr>
              <a:defRPr/>
            </a:pPr>
            <a:fld id="{C7A3AD81-0203-45DE-B4C3-0289F4A62D3F}" type="datetimeFigureOut">
              <a:rPr lang="en-US"/>
              <a:pPr>
                <a:defRPr/>
              </a:pPr>
              <a:t>12/28/2018</a:t>
            </a:fld>
            <a:endParaRPr lang="en-US"/>
          </a:p>
        </p:txBody>
      </p:sp>
      <p:sp>
        <p:nvSpPr>
          <p:cNvPr id="6" name="عنصر نائب للتذييل 9"/>
          <p:cNvSpPr>
            <a:spLocks noGrp="1"/>
          </p:cNvSpPr>
          <p:nvPr>
            <p:ph type="ftr" sz="quarter" idx="11"/>
          </p:nvPr>
        </p:nvSpPr>
        <p:spPr/>
        <p:txBody>
          <a:bodyPr/>
          <a:lstStyle>
            <a:lvl1pPr algn="r" rtl="1">
              <a:defRPr/>
            </a:lvl1pPr>
          </a:lstStyle>
          <a:p>
            <a:pPr>
              <a:defRPr/>
            </a:pPr>
            <a:endParaRPr lang="en-US"/>
          </a:p>
        </p:txBody>
      </p:sp>
      <p:sp>
        <p:nvSpPr>
          <p:cNvPr id="7"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7B3903F7-535D-42FB-861C-E7BA42FAA1A6}" type="slidenum">
              <a:rPr lang="en-US"/>
              <a:pPr>
                <a:defRPr/>
              </a:pPr>
              <a:t>‹#›</a:t>
            </a:fld>
            <a:endParaRPr lang="en-US"/>
          </a:p>
        </p:txBody>
      </p:sp>
    </p:spTree>
    <p:extLst>
      <p:ext uri="{BB962C8B-B14F-4D97-AF65-F5344CB8AC3E}">
        <p14:creationId xmlns:p14="http://schemas.microsoft.com/office/powerpoint/2010/main" val="59471676"/>
      </p:ext>
    </p:extLst>
  </p:cSld>
  <p:clrMapOvr>
    <a:masterClrMapping/>
  </p:clrMapOvr>
  <p:transition spd="slow">
    <p:newsflash/>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lstStyle>
            <a:lvl1pPr algn="ctr">
              <a:defRPr sz="3375" b="1" cap="none" baseline="0"/>
            </a:lvl1pPr>
            <a:extLst/>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48006" indent="0" algn="l">
              <a:lnSpc>
                <a:spcPct val="100000"/>
              </a:lnSpc>
              <a:spcBef>
                <a:spcPts val="75"/>
              </a:spcBef>
              <a:buNone/>
              <a:defRPr sz="1425" b="0">
                <a:solidFill>
                  <a:schemeClr val="tx1"/>
                </a:solidFill>
              </a:defRPr>
            </a:lvl1pPr>
            <a:lvl2pPr>
              <a:buNone/>
              <a:defRPr sz="1500" b="1"/>
            </a:lvl2pPr>
            <a:lvl3pPr>
              <a:buNone/>
              <a:defRPr sz="1350" b="1"/>
            </a:lvl3pPr>
            <a:lvl4pPr>
              <a:buNone/>
              <a:defRPr sz="1200" b="1"/>
            </a:lvl4pPr>
            <a:lvl5pPr>
              <a:buNone/>
              <a:defRPr sz="1200" b="1"/>
            </a:lvl5pPr>
            <a:extLst/>
          </a:lstStyle>
          <a:p>
            <a:pPr lvl="0"/>
            <a:r>
              <a:rPr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48006" indent="0" algn="l">
              <a:lnSpc>
                <a:spcPct val="100000"/>
              </a:lnSpc>
              <a:spcBef>
                <a:spcPts val="75"/>
              </a:spcBef>
              <a:buNone/>
              <a:defRPr sz="1425" b="0">
                <a:solidFill>
                  <a:schemeClr val="tx1"/>
                </a:solidFill>
              </a:defRPr>
            </a:lvl1pPr>
            <a:lvl2pPr>
              <a:buNone/>
              <a:defRPr sz="1500" b="1"/>
            </a:lvl2pPr>
            <a:lvl3pPr>
              <a:buNone/>
              <a:defRPr sz="1350" b="1"/>
            </a:lvl3pPr>
            <a:lvl4pPr>
              <a:buNone/>
              <a:defRPr sz="1200" b="1"/>
            </a:lvl4pPr>
            <a:lvl5pPr>
              <a:buNone/>
              <a:defRPr sz="1200" b="1"/>
            </a:lvl5pPr>
            <a:extLst/>
          </a:lstStyle>
          <a:p>
            <a:pPr lvl="0"/>
            <a:r>
              <a:rPr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294894" indent="-205740">
              <a:lnSpc>
                <a:spcPct val="100000"/>
              </a:lnSpc>
              <a:spcBef>
                <a:spcPts val="525"/>
              </a:spcBef>
              <a:defRPr sz="1800"/>
            </a:lvl1pPr>
            <a:lvl2pPr>
              <a:lnSpc>
                <a:spcPct val="100000"/>
              </a:lnSpc>
              <a:spcBef>
                <a:spcPts val="525"/>
              </a:spcBef>
              <a:defRPr sz="1500"/>
            </a:lvl2pPr>
            <a:lvl3pPr>
              <a:lnSpc>
                <a:spcPct val="100000"/>
              </a:lnSpc>
              <a:spcBef>
                <a:spcPts val="525"/>
              </a:spcBef>
              <a:defRPr sz="1350"/>
            </a:lvl3pPr>
            <a:lvl4pPr>
              <a:lnSpc>
                <a:spcPct val="100000"/>
              </a:lnSpc>
              <a:spcBef>
                <a:spcPts val="525"/>
              </a:spcBef>
              <a:defRPr sz="1200"/>
            </a:lvl4pPr>
            <a:lvl5pPr>
              <a:lnSpc>
                <a:spcPct val="100000"/>
              </a:lnSpc>
              <a:spcBef>
                <a:spcPts val="525"/>
              </a:spcBef>
              <a:defRPr sz="12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294894" indent="-205740">
              <a:lnSpc>
                <a:spcPct val="100000"/>
              </a:lnSpc>
              <a:spcBef>
                <a:spcPts val="525"/>
              </a:spcBef>
              <a:defRPr sz="1800"/>
            </a:lvl1pPr>
            <a:lvl2pPr>
              <a:lnSpc>
                <a:spcPct val="100000"/>
              </a:lnSpc>
              <a:spcBef>
                <a:spcPts val="525"/>
              </a:spcBef>
              <a:defRPr sz="1500"/>
            </a:lvl2pPr>
            <a:lvl3pPr>
              <a:lnSpc>
                <a:spcPct val="100000"/>
              </a:lnSpc>
              <a:spcBef>
                <a:spcPts val="525"/>
              </a:spcBef>
              <a:defRPr sz="1350"/>
            </a:lvl3pPr>
            <a:lvl4pPr>
              <a:lnSpc>
                <a:spcPct val="100000"/>
              </a:lnSpc>
              <a:spcBef>
                <a:spcPts val="525"/>
              </a:spcBef>
              <a:defRPr sz="1200"/>
            </a:lvl4pPr>
            <a:lvl5pPr>
              <a:lnSpc>
                <a:spcPct val="100000"/>
              </a:lnSpc>
              <a:spcBef>
                <a:spcPts val="525"/>
              </a:spcBef>
              <a:defRPr sz="12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lvl1pPr rtl="1">
              <a:defRPr/>
            </a:lvl1pPr>
            <a:extLst/>
          </a:lstStyle>
          <a:p>
            <a:pPr>
              <a:defRPr/>
            </a:pPr>
            <a:fld id="{7F3E16C4-2ECD-417C-AFD5-54DB612C61E8}" type="datetimeFigureOut">
              <a:rPr lang="en-US"/>
              <a:pPr>
                <a:defRPr/>
              </a:pPr>
              <a:t>12/28/2018</a:t>
            </a:fld>
            <a:endParaRPr lang="en-US"/>
          </a:p>
        </p:txBody>
      </p:sp>
      <p:sp>
        <p:nvSpPr>
          <p:cNvPr id="8" name="عنصر نائب للتذييل 7"/>
          <p:cNvSpPr>
            <a:spLocks noGrp="1"/>
          </p:cNvSpPr>
          <p:nvPr>
            <p:ph type="ftr" sz="quarter" idx="11"/>
          </p:nvPr>
        </p:nvSpPr>
        <p:spPr/>
        <p:txBody>
          <a:bodyPr/>
          <a:lstStyle>
            <a:lvl1pPr algn="r" rtl="1">
              <a:defRPr/>
            </a:lvl1pPr>
            <a:extLst/>
          </a:lstStyle>
          <a:p>
            <a:pPr>
              <a:defRPr/>
            </a:pPr>
            <a:endParaRPr lang="en-US"/>
          </a:p>
        </p:txBody>
      </p:sp>
      <p:sp>
        <p:nvSpPr>
          <p:cNvPr id="9" name="عنصر نائب لرقم الشريحة 8"/>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5888BAFF-F639-4251-8E28-F44D59FFB143}" type="slidenum">
              <a:rPr lang="en-US"/>
              <a:pPr>
                <a:defRPr/>
              </a:pPr>
              <a:t>‹#›</a:t>
            </a:fld>
            <a:endParaRPr lang="en-US"/>
          </a:p>
        </p:txBody>
      </p:sp>
    </p:spTree>
    <p:extLst>
      <p:ext uri="{BB962C8B-B14F-4D97-AF65-F5344CB8AC3E}">
        <p14:creationId xmlns:p14="http://schemas.microsoft.com/office/powerpoint/2010/main" val="2278373806"/>
      </p:ext>
    </p:extLst>
  </p:cSld>
  <p:clrMapOvr>
    <a:masterClrMapping/>
  </p:clrMapOvr>
  <p:transition spd="slow">
    <p:newsflash/>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lang="ar-SA" smtClean="0"/>
              <a:t>انقر لتحرير نمط العنوان الرئيسي</a:t>
            </a:r>
            <a:endParaRPr lang="en-US"/>
          </a:p>
        </p:txBody>
      </p:sp>
      <p:sp>
        <p:nvSpPr>
          <p:cNvPr id="3" name="عنصر نائب للتاريخ 23"/>
          <p:cNvSpPr>
            <a:spLocks noGrp="1"/>
          </p:cNvSpPr>
          <p:nvPr>
            <p:ph type="dt" sz="half" idx="10"/>
          </p:nvPr>
        </p:nvSpPr>
        <p:spPr/>
        <p:txBody>
          <a:bodyPr/>
          <a:lstStyle>
            <a:lvl1pPr rtl="1">
              <a:defRPr/>
            </a:lvl1pPr>
          </a:lstStyle>
          <a:p>
            <a:pPr>
              <a:defRPr/>
            </a:pPr>
            <a:fld id="{622558F4-B115-4DFB-A6E5-81DCB829B139}" type="datetimeFigureOut">
              <a:rPr lang="en-US"/>
              <a:pPr>
                <a:defRPr/>
              </a:pPr>
              <a:t>12/28/2018</a:t>
            </a:fld>
            <a:endParaRPr lang="en-US"/>
          </a:p>
        </p:txBody>
      </p:sp>
      <p:sp>
        <p:nvSpPr>
          <p:cNvPr id="4" name="عنصر نائب للتذييل 9"/>
          <p:cNvSpPr>
            <a:spLocks noGrp="1"/>
          </p:cNvSpPr>
          <p:nvPr>
            <p:ph type="ftr" sz="quarter" idx="11"/>
          </p:nvPr>
        </p:nvSpPr>
        <p:spPr/>
        <p:txBody>
          <a:bodyPr/>
          <a:lstStyle>
            <a:lvl1pPr algn="r" rtl="1">
              <a:defRPr/>
            </a:lvl1pPr>
          </a:lstStyle>
          <a:p>
            <a:pPr>
              <a:defRPr/>
            </a:pPr>
            <a:endParaRPr lang="en-US"/>
          </a:p>
        </p:txBody>
      </p:sp>
      <p:sp>
        <p:nvSpPr>
          <p:cNvPr id="5"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703668DE-5D0A-4950-8B46-4E8BFFD028AD}" type="slidenum">
              <a:rPr lang="en-US"/>
              <a:pPr>
                <a:defRPr/>
              </a:pPr>
              <a:t>‹#›</a:t>
            </a:fld>
            <a:endParaRPr lang="en-US"/>
          </a:p>
        </p:txBody>
      </p:sp>
    </p:spTree>
    <p:extLst>
      <p:ext uri="{BB962C8B-B14F-4D97-AF65-F5344CB8AC3E}">
        <p14:creationId xmlns:p14="http://schemas.microsoft.com/office/powerpoint/2010/main" val="3406194287"/>
      </p:ext>
    </p:extLst>
  </p:cSld>
  <p:clrMapOvr>
    <a:masterClrMapping/>
  </p:clrMapOvr>
  <p:transition spd="slow">
    <p:newsflash/>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مستطيل 12"/>
          <p:cNvSpPr/>
          <p:nvPr/>
        </p:nvSpPr>
        <p:spPr>
          <a:xfrm>
            <a:off x="1014412" y="0"/>
            <a:ext cx="81295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3" name="مستطيل 13"/>
          <p:cNvSpPr/>
          <p:nvPr/>
        </p:nvSpPr>
        <p:spPr bwMode="invGray">
          <a:xfrm>
            <a:off x="1014412" y="0"/>
            <a:ext cx="72629"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4" name="عنصر نائب للتاريخ 1"/>
          <p:cNvSpPr>
            <a:spLocks noGrp="1"/>
          </p:cNvSpPr>
          <p:nvPr>
            <p:ph type="dt" sz="half" idx="10"/>
          </p:nvPr>
        </p:nvSpPr>
        <p:spPr/>
        <p:txBody>
          <a:bodyPr/>
          <a:lstStyle>
            <a:lvl1pPr rtl="1">
              <a:defRPr/>
            </a:lvl1pPr>
            <a:extLst/>
          </a:lstStyle>
          <a:p>
            <a:pPr>
              <a:defRPr/>
            </a:pPr>
            <a:fld id="{CA414F99-EA27-41FA-81CB-C19AAA124063}" type="datetimeFigureOut">
              <a:rPr lang="en-US"/>
              <a:pPr>
                <a:defRPr/>
              </a:pPr>
              <a:t>12/28/2018</a:t>
            </a:fld>
            <a:endParaRPr lang="en-US"/>
          </a:p>
        </p:txBody>
      </p:sp>
      <p:sp>
        <p:nvSpPr>
          <p:cNvPr id="5" name="عنصر نائب للتذييل 2"/>
          <p:cNvSpPr>
            <a:spLocks noGrp="1"/>
          </p:cNvSpPr>
          <p:nvPr>
            <p:ph type="ftr" sz="quarter" idx="11"/>
          </p:nvPr>
        </p:nvSpPr>
        <p:spPr/>
        <p:txBody>
          <a:bodyPr/>
          <a:lstStyle>
            <a:lvl1pPr algn="r" rtl="1">
              <a:defRPr/>
            </a:lvl1pPr>
            <a:extLst/>
          </a:lstStyle>
          <a:p>
            <a:pPr>
              <a:defRPr/>
            </a:pPr>
            <a:endParaRPr lang="en-US"/>
          </a:p>
        </p:txBody>
      </p:sp>
      <p:sp>
        <p:nvSpPr>
          <p:cNvPr id="6" name="عنصر نائب لرقم الشريحة 3"/>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93BA5443-4AA4-406D-9127-E24859C2FBB6}" type="slidenum">
              <a:rPr lang="en-US"/>
              <a:pPr>
                <a:defRPr/>
              </a:pPr>
              <a:t>‹#›</a:t>
            </a:fld>
            <a:endParaRPr lang="en-US"/>
          </a:p>
        </p:txBody>
      </p:sp>
    </p:spTree>
    <p:extLst>
      <p:ext uri="{BB962C8B-B14F-4D97-AF65-F5344CB8AC3E}">
        <p14:creationId xmlns:p14="http://schemas.microsoft.com/office/powerpoint/2010/main" val="1832416903"/>
      </p:ext>
    </p:extLst>
  </p:cSld>
  <p:clrMapOvr>
    <a:masterClrMapping/>
  </p:clrMapOvr>
  <p:transition spd="slow">
    <p:newsflash/>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1500"/>
              </a:lnSpc>
              <a:buNone/>
              <a:defRPr sz="1650" b="1" cap="all" baseline="0"/>
            </a:lvl1pPr>
            <a:extLst/>
          </a:lstStyle>
          <a:p>
            <a:r>
              <a:rPr lang="ar-SA" smtClean="0"/>
              <a:t>انقر لتحرير نمط العنوان الرئيسي</a:t>
            </a:r>
            <a:endParaRPr lang="en-US"/>
          </a:p>
        </p:txBody>
      </p:sp>
      <p:sp>
        <p:nvSpPr>
          <p:cNvPr id="3" name="عنصر نائب للنص 2"/>
          <p:cNvSpPr>
            <a:spLocks noGrp="1"/>
          </p:cNvSpPr>
          <p:nvPr>
            <p:ph type="body" idx="2"/>
          </p:nvPr>
        </p:nvSpPr>
        <p:spPr>
          <a:xfrm>
            <a:off x="457200" y="1406964"/>
            <a:ext cx="3810000" cy="698500"/>
          </a:xfrm>
        </p:spPr>
        <p:txBody>
          <a:bodyPr/>
          <a:lstStyle>
            <a:lvl1pPr marL="34290" indent="0">
              <a:lnSpc>
                <a:spcPct val="100000"/>
              </a:lnSpc>
              <a:spcBef>
                <a:spcPts val="0"/>
              </a:spcBef>
              <a:buNone/>
              <a:defRPr sz="1050"/>
            </a:lvl1pPr>
            <a:lvl2pPr>
              <a:buNone/>
              <a:defRPr sz="900"/>
            </a:lvl2pPr>
            <a:lvl3pPr>
              <a:buNone/>
              <a:defRPr sz="750"/>
            </a:lvl3pPr>
            <a:lvl4pPr>
              <a:buNone/>
              <a:defRPr sz="675"/>
            </a:lvl4pPr>
            <a:lvl5pPr>
              <a:buNone/>
              <a:defRPr sz="675"/>
            </a:lvl5pPr>
            <a:extLst/>
          </a:lstStyle>
          <a:p>
            <a:pPr lvl="0"/>
            <a:r>
              <a:rPr lang="ar-SA" smtClean="0"/>
              <a:t>انقر لتحرير أنماط النص الرئيسي</a:t>
            </a:r>
          </a:p>
        </p:txBody>
      </p:sp>
      <p:sp>
        <p:nvSpPr>
          <p:cNvPr id="4" name="عنصر نائب للمحتوى 3"/>
          <p:cNvSpPr>
            <a:spLocks noGrp="1"/>
          </p:cNvSpPr>
          <p:nvPr>
            <p:ph sz="half" idx="1"/>
          </p:nvPr>
        </p:nvSpPr>
        <p:spPr>
          <a:xfrm>
            <a:off x="457200" y="2133602"/>
            <a:ext cx="8153400" cy="3992563"/>
          </a:xfrm>
        </p:spPr>
        <p:txBody>
          <a:bodyPr/>
          <a:lstStyle>
            <a:lvl1pPr>
              <a:defRPr sz="2400"/>
            </a:lvl1pPr>
            <a:lvl2pPr>
              <a:defRPr sz="2100"/>
            </a:lvl2pPr>
            <a:lvl3pPr>
              <a:defRPr sz="1800"/>
            </a:lvl3pPr>
            <a:lvl4pPr>
              <a:defRPr sz="1500"/>
            </a:lvl4pPr>
            <a:lvl5pPr>
              <a:defRPr sz="15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lvl1pPr rtl="1">
              <a:defRPr/>
            </a:lvl1pPr>
            <a:extLst/>
          </a:lstStyle>
          <a:p>
            <a:pPr>
              <a:defRPr/>
            </a:pPr>
            <a:fld id="{419E8073-5649-40A9-A87F-F51CADFDDA01}" type="datetimeFigureOut">
              <a:rPr lang="en-US"/>
              <a:pPr>
                <a:defRPr/>
              </a:pPr>
              <a:t>12/28/2018</a:t>
            </a:fld>
            <a:endParaRPr lang="en-US"/>
          </a:p>
        </p:txBody>
      </p:sp>
      <p:sp>
        <p:nvSpPr>
          <p:cNvPr id="6" name="عنصر نائب للتذييل 5"/>
          <p:cNvSpPr>
            <a:spLocks noGrp="1"/>
          </p:cNvSpPr>
          <p:nvPr>
            <p:ph type="ftr" sz="quarter" idx="11"/>
          </p:nvPr>
        </p:nvSpPr>
        <p:spPr/>
        <p:txBody>
          <a:bodyPr/>
          <a:lstStyle>
            <a:lvl1pPr algn="r" rtl="1">
              <a:defRPr/>
            </a:lvl1pPr>
            <a:extLst/>
          </a:lstStyle>
          <a:p>
            <a:pPr>
              <a:defRPr/>
            </a:pPr>
            <a:endParaRPr lang="en-US"/>
          </a:p>
        </p:txBody>
      </p:sp>
      <p:sp>
        <p:nvSpPr>
          <p:cNvPr id="7" name="عنصر نائب لرقم الشريحة 6"/>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97877092-F0B5-4204-B5F0-A95FBDB9C840}" type="slidenum">
              <a:rPr lang="en-US"/>
              <a:pPr>
                <a:defRPr/>
              </a:pPr>
              <a:t>‹#›</a:t>
            </a:fld>
            <a:endParaRPr lang="en-US"/>
          </a:p>
        </p:txBody>
      </p:sp>
    </p:spTree>
    <p:extLst>
      <p:ext uri="{BB962C8B-B14F-4D97-AF65-F5344CB8AC3E}">
        <p14:creationId xmlns:p14="http://schemas.microsoft.com/office/powerpoint/2010/main" val="2182791546"/>
      </p:ext>
    </p:extLst>
  </p:cSld>
  <p:clrMapOvr>
    <a:masterClrMapping/>
  </p:clrMapOvr>
  <p:transition spd="slow">
    <p:newsflash/>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5" name="مستطيل 12"/>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05740">
            <a:normAutofit/>
          </a:bodyPr>
          <a:lstStyle>
            <a:extLst/>
          </a:lstStyle>
          <a:p>
            <a:pPr indent="-212598">
              <a:lnSpc>
                <a:spcPts val="2250"/>
              </a:lnSpc>
              <a:spcBef>
                <a:spcPts val="450"/>
              </a:spcBef>
              <a:buClr>
                <a:srgbClr val="3891A7"/>
              </a:buClr>
              <a:buSzPct val="80000"/>
              <a:buFont typeface="Wingdings 2"/>
              <a:buNone/>
              <a:defRPr/>
            </a:pPr>
            <a:endParaRPr lang="en-US" sz="2400">
              <a:solidFill>
                <a:prstClr val="black"/>
              </a:solidFill>
            </a:endParaRPr>
          </a:p>
        </p:txBody>
      </p:sp>
      <p:sp>
        <p:nvSpPr>
          <p:cNvPr id="6" name="مخطط انسيابي: معالجة 13"/>
          <p:cNvSpPr/>
          <p:nvPr/>
        </p:nvSpPr>
        <p:spPr>
          <a:xfrm rot="19468671">
            <a:off x="396479" y="954089"/>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7" name="مخطط انسيابي: معالجة 15"/>
          <p:cNvSpPr/>
          <p:nvPr/>
        </p:nvSpPr>
        <p:spPr>
          <a:xfrm rot="2103354" flipH="1">
            <a:off x="5004198" y="936625"/>
            <a:ext cx="648890"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dirty="0">
              <a:solidFill>
                <a:prstClr val="white"/>
              </a:solidFill>
            </a:endParaRPr>
          </a:p>
        </p:txBody>
      </p:sp>
      <p:sp>
        <p:nvSpPr>
          <p:cNvPr id="2" name="عنوان 1"/>
          <p:cNvSpPr>
            <a:spLocks noGrp="1"/>
          </p:cNvSpPr>
          <p:nvPr>
            <p:ph type="title"/>
          </p:nvPr>
        </p:nvSpPr>
        <p:spPr>
          <a:xfrm>
            <a:off x="5886896" y="1066800"/>
            <a:ext cx="2743200" cy="1981200"/>
          </a:xfrm>
        </p:spPr>
        <p:txBody>
          <a:bodyPr anchor="b">
            <a:noAutofit/>
          </a:bodyPr>
          <a:lstStyle>
            <a:lvl1pPr algn="l">
              <a:buNone/>
              <a:defRPr sz="1575" b="1">
                <a:effectLst/>
              </a:defRPr>
            </a:lvl1pPr>
            <a:extLst/>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838200" y="1143005"/>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2400"/>
            </a:lvl1pPr>
            <a:extLst/>
          </a:lstStyle>
          <a:p>
            <a:pPr lvl="0"/>
            <a:r>
              <a:rPr lang="ar-SA" noProof="0" smtClean="0"/>
              <a:t>انقر فوق الرمز لإضافة صورة</a:t>
            </a:r>
            <a:endParaRPr lang="en-US" noProof="0"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200"/>
              </a:lnSpc>
              <a:spcBef>
                <a:spcPts val="0"/>
              </a:spcBef>
              <a:buNone/>
              <a:defRPr sz="1050">
                <a:solidFill>
                  <a:srgbClr val="777777"/>
                </a:solidFill>
              </a:defRPr>
            </a:lvl1pPr>
            <a:lvl2pPr>
              <a:defRPr sz="900"/>
            </a:lvl2pPr>
            <a:lvl3pPr>
              <a:defRPr sz="750"/>
            </a:lvl3pPr>
            <a:lvl4pPr>
              <a:defRPr sz="675"/>
            </a:lvl4pPr>
            <a:lvl5pPr>
              <a:defRPr sz="675"/>
            </a:lvl5pPr>
            <a:extLst/>
          </a:lstStyle>
          <a:p>
            <a:pPr lvl="0"/>
            <a:r>
              <a:rPr lang="ar-SA" smtClean="0"/>
              <a:t>انقر لتحرير أنماط النص الرئيسي</a:t>
            </a:r>
          </a:p>
        </p:txBody>
      </p:sp>
      <p:sp>
        <p:nvSpPr>
          <p:cNvPr id="8" name="عنصر نائب للتاريخ 4"/>
          <p:cNvSpPr>
            <a:spLocks noGrp="1"/>
          </p:cNvSpPr>
          <p:nvPr>
            <p:ph type="dt" sz="half" idx="10"/>
          </p:nvPr>
        </p:nvSpPr>
        <p:spPr/>
        <p:txBody>
          <a:bodyPr/>
          <a:lstStyle>
            <a:lvl1pPr rtl="1">
              <a:defRPr/>
            </a:lvl1pPr>
            <a:extLst/>
          </a:lstStyle>
          <a:p>
            <a:pPr>
              <a:defRPr/>
            </a:pPr>
            <a:fld id="{5FA677B6-B436-483A-97AA-9B8EBEDB6C1D}" type="datetimeFigureOut">
              <a:rPr lang="en-US"/>
              <a:pPr>
                <a:defRPr/>
              </a:pPr>
              <a:t>12/28/2018</a:t>
            </a:fld>
            <a:endParaRPr lang="en-US"/>
          </a:p>
        </p:txBody>
      </p:sp>
      <p:sp>
        <p:nvSpPr>
          <p:cNvPr id="9" name="عنصر نائب للتذييل 5"/>
          <p:cNvSpPr>
            <a:spLocks noGrp="1"/>
          </p:cNvSpPr>
          <p:nvPr>
            <p:ph type="ftr" sz="quarter" idx="11"/>
          </p:nvPr>
        </p:nvSpPr>
        <p:spPr/>
        <p:txBody>
          <a:bodyPr/>
          <a:lstStyle>
            <a:lvl1pPr algn="r" rtl="1">
              <a:defRPr/>
            </a:lvl1pPr>
            <a:extLst/>
          </a:lstStyle>
          <a:p>
            <a:pPr>
              <a:defRPr/>
            </a:pPr>
            <a:endParaRPr lang="en-US"/>
          </a:p>
        </p:txBody>
      </p:sp>
      <p:sp>
        <p:nvSpPr>
          <p:cNvPr id="10" name="عنصر نائب لرقم الشريحة 6"/>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890E1C3A-5585-4FA3-839E-8088946991C5}" type="slidenum">
              <a:rPr lang="en-US"/>
              <a:pPr>
                <a:defRPr/>
              </a:pPr>
              <a:t>‹#›</a:t>
            </a:fld>
            <a:endParaRPr lang="en-US"/>
          </a:p>
        </p:txBody>
      </p:sp>
    </p:spTree>
    <p:extLst>
      <p:ext uri="{BB962C8B-B14F-4D97-AF65-F5344CB8AC3E}">
        <p14:creationId xmlns:p14="http://schemas.microsoft.com/office/powerpoint/2010/main" val="3045141986"/>
      </p:ext>
    </p:extLst>
  </p:cSld>
  <p:clrMapOvr>
    <a:masterClrMapping/>
  </p:clrMapOvr>
  <p:transition spd="slow">
    <p:newsflash/>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3"/>
          <p:cNvSpPr>
            <a:spLocks noGrp="1"/>
          </p:cNvSpPr>
          <p:nvPr>
            <p:ph type="dt" sz="half" idx="10"/>
          </p:nvPr>
        </p:nvSpPr>
        <p:spPr/>
        <p:txBody>
          <a:bodyPr/>
          <a:lstStyle>
            <a:lvl1pPr rtl="1">
              <a:defRPr/>
            </a:lvl1pPr>
          </a:lstStyle>
          <a:p>
            <a:pPr>
              <a:defRPr/>
            </a:pPr>
            <a:fld id="{044749BC-78D7-4884-AFE1-30393558A704}" type="datetimeFigureOut">
              <a:rPr lang="en-US"/>
              <a:pPr>
                <a:defRPr/>
              </a:pPr>
              <a:t>12/28/2018</a:t>
            </a:fld>
            <a:endParaRPr lang="en-US"/>
          </a:p>
        </p:txBody>
      </p:sp>
      <p:sp>
        <p:nvSpPr>
          <p:cNvPr id="5" name="عنصر نائب للتذييل 9"/>
          <p:cNvSpPr>
            <a:spLocks noGrp="1"/>
          </p:cNvSpPr>
          <p:nvPr>
            <p:ph type="ftr" sz="quarter" idx="11"/>
          </p:nvPr>
        </p:nvSpPr>
        <p:spPr/>
        <p:txBody>
          <a:bodyPr/>
          <a:lstStyle>
            <a:lvl1pPr algn="r" rtl="1">
              <a:defRPr/>
            </a:lvl1pPr>
          </a:lstStyle>
          <a:p>
            <a:pPr>
              <a:defRPr/>
            </a:pPr>
            <a:endParaRPr lang="en-US"/>
          </a:p>
        </p:txBody>
      </p:sp>
      <p:sp>
        <p:nvSpPr>
          <p:cNvPr id="6"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3D7695CE-98A7-410D-8D1C-94008F071E0E}" type="slidenum">
              <a:rPr lang="en-US"/>
              <a:pPr>
                <a:defRPr/>
              </a:pPr>
              <a:t>‹#›</a:t>
            </a:fld>
            <a:endParaRPr lang="en-US"/>
          </a:p>
        </p:txBody>
      </p:sp>
    </p:spTree>
    <p:extLst>
      <p:ext uri="{BB962C8B-B14F-4D97-AF65-F5344CB8AC3E}">
        <p14:creationId xmlns:p14="http://schemas.microsoft.com/office/powerpoint/2010/main" val="2746782751"/>
      </p:ext>
    </p:extLst>
  </p:cSld>
  <p:clrMapOvr>
    <a:masterClrMapping/>
  </p:clrMapOvr>
  <p:transition spd="slow">
    <p:newsflash/>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41"/>
            <a:ext cx="1828800" cy="5851525"/>
          </a:xfrm>
        </p:spPr>
        <p:txBody>
          <a:bodyPr vert="eaVert"/>
          <a:lstStyle>
            <a:extLs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1143000" y="274642"/>
            <a:ext cx="5562600" cy="5851525"/>
          </a:xfrm>
        </p:spPr>
        <p:txBody>
          <a:bodyPr vert="eaVert"/>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3"/>
          <p:cNvSpPr>
            <a:spLocks noGrp="1"/>
          </p:cNvSpPr>
          <p:nvPr>
            <p:ph type="dt" sz="half" idx="10"/>
          </p:nvPr>
        </p:nvSpPr>
        <p:spPr/>
        <p:txBody>
          <a:bodyPr/>
          <a:lstStyle>
            <a:lvl1pPr rtl="1">
              <a:defRPr/>
            </a:lvl1pPr>
          </a:lstStyle>
          <a:p>
            <a:pPr>
              <a:defRPr/>
            </a:pPr>
            <a:fld id="{C318B371-F305-4058-8AF2-4DC0C5B4D6A1}" type="datetimeFigureOut">
              <a:rPr lang="en-US"/>
              <a:pPr>
                <a:defRPr/>
              </a:pPr>
              <a:t>12/28/2018</a:t>
            </a:fld>
            <a:endParaRPr lang="en-US"/>
          </a:p>
        </p:txBody>
      </p:sp>
      <p:sp>
        <p:nvSpPr>
          <p:cNvPr id="5" name="عنصر نائب للتذييل 9"/>
          <p:cNvSpPr>
            <a:spLocks noGrp="1"/>
          </p:cNvSpPr>
          <p:nvPr>
            <p:ph type="ftr" sz="quarter" idx="11"/>
          </p:nvPr>
        </p:nvSpPr>
        <p:spPr/>
        <p:txBody>
          <a:bodyPr/>
          <a:lstStyle>
            <a:lvl1pPr algn="r" rtl="1">
              <a:defRPr/>
            </a:lvl1pPr>
          </a:lstStyle>
          <a:p>
            <a:pPr>
              <a:defRPr/>
            </a:pPr>
            <a:endParaRPr lang="en-US"/>
          </a:p>
        </p:txBody>
      </p:sp>
      <p:sp>
        <p:nvSpPr>
          <p:cNvPr id="6"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A9D51400-B4BF-456B-B770-CE06EE83702E}" type="slidenum">
              <a:rPr lang="en-US"/>
              <a:pPr>
                <a:defRPr/>
              </a:pPr>
              <a:t>‹#›</a:t>
            </a:fld>
            <a:endParaRPr lang="en-US"/>
          </a:p>
        </p:txBody>
      </p:sp>
    </p:spTree>
    <p:extLst>
      <p:ext uri="{BB962C8B-B14F-4D97-AF65-F5344CB8AC3E}">
        <p14:creationId xmlns:p14="http://schemas.microsoft.com/office/powerpoint/2010/main" val="3137917222"/>
      </p:ext>
    </p:extLst>
  </p:cSld>
  <p:clrMapOvr>
    <a:masterClrMapping/>
  </p:clrMapOvr>
  <p:transition spd="slow">
    <p:newsflash/>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4" name="شكل بيضاوي 12"/>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sz="1350">
              <a:solidFill>
                <a:prstClr val="black"/>
              </a:solidFill>
            </a:endParaRPr>
          </a:p>
        </p:txBody>
      </p:sp>
      <p:sp>
        <p:nvSpPr>
          <p:cNvPr id="5" name="شكل بيضاوي 13"/>
          <p:cNvSpPr/>
          <p:nvPr/>
        </p:nvSpPr>
        <p:spPr>
          <a:xfrm>
            <a:off x="1157287" y="1344614"/>
            <a:ext cx="63104"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sz="1350">
              <a:solidFill>
                <a:prstClr val="black"/>
              </a:solidFill>
            </a:endParaRPr>
          </a:p>
        </p:txBody>
      </p:sp>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lang="ar-SA" smtClean="0"/>
              <a:t>انقر لتحرير نمط العنوان الرئيسي</a:t>
            </a:r>
            <a:endParaRPr lang="en-US"/>
          </a:p>
        </p:txBody>
      </p:sp>
      <p:sp>
        <p:nvSpPr>
          <p:cNvPr id="22" name="عنوان فرعي 21"/>
          <p:cNvSpPr>
            <a:spLocks noGrp="1"/>
          </p:cNvSpPr>
          <p:nvPr>
            <p:ph type="subTitle" idx="1"/>
          </p:nvPr>
        </p:nvSpPr>
        <p:spPr>
          <a:xfrm>
            <a:off x="1432560" y="1850064"/>
            <a:ext cx="7406640" cy="1752600"/>
          </a:xfrm>
        </p:spPr>
        <p:txBody>
          <a:bodyPr tIns="0"/>
          <a:lstStyle>
            <a:lvl1pPr marL="20574" indent="0" algn="l">
              <a:buNone/>
              <a:defRPr sz="1950">
                <a:solidFill>
                  <a:schemeClr val="tx2">
                    <a:shade val="30000"/>
                    <a:satMod val="150000"/>
                  </a:schemeClr>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extLst/>
          </a:lstStyle>
          <a:p>
            <a:r>
              <a:rPr lang="ar-SA" smtClean="0"/>
              <a:t>انقر لتحرير نمط العنوان الثانوي الرئيسي</a:t>
            </a:r>
            <a:endParaRPr lang="en-US"/>
          </a:p>
        </p:txBody>
      </p:sp>
      <p:sp>
        <p:nvSpPr>
          <p:cNvPr id="6" name="عنصر نائب للتاريخ 6"/>
          <p:cNvSpPr>
            <a:spLocks noGrp="1"/>
          </p:cNvSpPr>
          <p:nvPr>
            <p:ph type="dt" sz="half" idx="10"/>
          </p:nvPr>
        </p:nvSpPr>
        <p:spPr/>
        <p:txBody>
          <a:bodyPr/>
          <a:lstStyle>
            <a:lvl1pPr rtl="1">
              <a:defRPr/>
            </a:lvl1pPr>
            <a:extLst/>
          </a:lstStyle>
          <a:p>
            <a:pPr>
              <a:defRPr/>
            </a:pPr>
            <a:fld id="{57DB07D0-E4B8-42DA-BC61-350890E0A791}" type="datetimeFigureOut">
              <a:rPr lang="en-US"/>
              <a:pPr>
                <a:defRPr/>
              </a:pPr>
              <a:t>12/28/2018</a:t>
            </a:fld>
            <a:endParaRPr lang="en-US"/>
          </a:p>
        </p:txBody>
      </p:sp>
      <p:sp>
        <p:nvSpPr>
          <p:cNvPr id="7" name="عنصر نائب للتذييل 19"/>
          <p:cNvSpPr>
            <a:spLocks noGrp="1"/>
          </p:cNvSpPr>
          <p:nvPr>
            <p:ph type="ftr" sz="quarter" idx="11"/>
          </p:nvPr>
        </p:nvSpPr>
        <p:spPr/>
        <p:txBody>
          <a:bodyPr/>
          <a:lstStyle>
            <a:lvl1pPr algn="r" rtl="1">
              <a:defRPr/>
            </a:lvl1pPr>
            <a:extLst/>
          </a:lstStyle>
          <a:p>
            <a:pPr>
              <a:defRPr/>
            </a:pPr>
            <a:endParaRPr lang="en-US"/>
          </a:p>
        </p:txBody>
      </p:sp>
      <p:sp>
        <p:nvSpPr>
          <p:cNvPr id="8" name="عنصر نائب لرقم الشريحة 9"/>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19E3E9F1-9E62-47D9-955D-04E262950AF4}" type="slidenum">
              <a:rPr lang="en-US"/>
              <a:pPr>
                <a:defRPr/>
              </a:pPr>
              <a:t>‹#›</a:t>
            </a:fld>
            <a:endParaRPr lang="en-US"/>
          </a:p>
        </p:txBody>
      </p:sp>
    </p:spTree>
    <p:extLst>
      <p:ext uri="{BB962C8B-B14F-4D97-AF65-F5344CB8AC3E}">
        <p14:creationId xmlns:p14="http://schemas.microsoft.com/office/powerpoint/2010/main" val="3218522685"/>
      </p:ext>
    </p:extLst>
  </p:cSld>
  <p:clrMapOvr>
    <a:masterClrMapping/>
  </p:clrMapOvr>
  <p:transition spd="slow">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D88E9C3B-C839-46F6-B27C-213378B29865}" type="datetimeFigureOut">
              <a:rPr lang="en-US" smtClean="0"/>
              <a:pPr/>
              <a:t>12/28/2018</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0DFB8E46-175F-4F04-AED3-4D6A1068A8A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3"/>
          <p:cNvSpPr>
            <a:spLocks noGrp="1"/>
          </p:cNvSpPr>
          <p:nvPr>
            <p:ph type="dt" sz="half" idx="10"/>
          </p:nvPr>
        </p:nvSpPr>
        <p:spPr/>
        <p:txBody>
          <a:bodyPr/>
          <a:lstStyle>
            <a:lvl1pPr rtl="1">
              <a:defRPr/>
            </a:lvl1pPr>
          </a:lstStyle>
          <a:p>
            <a:pPr>
              <a:defRPr/>
            </a:pPr>
            <a:fld id="{F7BE9335-90F3-4A4A-9161-CEC9E0BD9CFB}" type="datetimeFigureOut">
              <a:rPr lang="en-US"/>
              <a:pPr>
                <a:defRPr/>
              </a:pPr>
              <a:t>12/28/2018</a:t>
            </a:fld>
            <a:endParaRPr lang="en-US"/>
          </a:p>
        </p:txBody>
      </p:sp>
      <p:sp>
        <p:nvSpPr>
          <p:cNvPr id="5" name="عنصر نائب للتذييل 9"/>
          <p:cNvSpPr>
            <a:spLocks noGrp="1"/>
          </p:cNvSpPr>
          <p:nvPr>
            <p:ph type="ftr" sz="quarter" idx="11"/>
          </p:nvPr>
        </p:nvSpPr>
        <p:spPr/>
        <p:txBody>
          <a:bodyPr/>
          <a:lstStyle>
            <a:lvl1pPr algn="r" rtl="1">
              <a:defRPr/>
            </a:lvl1pPr>
          </a:lstStyle>
          <a:p>
            <a:pPr>
              <a:defRPr/>
            </a:pPr>
            <a:endParaRPr lang="en-US"/>
          </a:p>
        </p:txBody>
      </p:sp>
      <p:sp>
        <p:nvSpPr>
          <p:cNvPr id="6"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42A66FCF-10A7-441D-92A9-D7B8A839D91A}" type="slidenum">
              <a:rPr lang="en-US"/>
              <a:pPr>
                <a:defRPr/>
              </a:pPr>
              <a:t>‹#›</a:t>
            </a:fld>
            <a:endParaRPr lang="en-US"/>
          </a:p>
        </p:txBody>
      </p:sp>
    </p:spTree>
    <p:extLst>
      <p:ext uri="{BB962C8B-B14F-4D97-AF65-F5344CB8AC3E}">
        <p14:creationId xmlns:p14="http://schemas.microsoft.com/office/powerpoint/2010/main" val="3100085077"/>
      </p:ext>
    </p:extLst>
  </p:cSld>
  <p:clrMapOvr>
    <a:masterClrMapping/>
  </p:clrMapOvr>
  <p:transition spd="slow">
    <p:newsflash/>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4" name="مستطيل 12"/>
          <p:cNvSpPr/>
          <p:nvPr/>
        </p:nvSpPr>
        <p:spPr>
          <a:xfrm>
            <a:off x="2282429"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5" name="مستطيل 13"/>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6" name="شكل بيضاوي 1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sz="1350">
              <a:solidFill>
                <a:prstClr val="black"/>
              </a:solidFill>
            </a:endParaRPr>
          </a:p>
        </p:txBody>
      </p:sp>
      <p:sp>
        <p:nvSpPr>
          <p:cNvPr id="7" name="شكل بيضاوي 16"/>
          <p:cNvSpPr/>
          <p:nvPr/>
        </p:nvSpPr>
        <p:spPr>
          <a:xfrm>
            <a:off x="2408635" y="2746375"/>
            <a:ext cx="63103"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sz="1350">
              <a:solidFill>
                <a:prstClr val="black"/>
              </a:solidFill>
            </a:endParaRPr>
          </a:p>
        </p:txBody>
      </p:sp>
      <p:sp>
        <p:nvSpPr>
          <p:cNvPr id="2" name="عنوان 1"/>
          <p:cNvSpPr>
            <a:spLocks noGrp="1"/>
          </p:cNvSpPr>
          <p:nvPr>
            <p:ph type="title"/>
          </p:nvPr>
        </p:nvSpPr>
        <p:spPr>
          <a:xfrm>
            <a:off x="2578392" y="2600325"/>
            <a:ext cx="6400800" cy="2286000"/>
          </a:xfrm>
        </p:spPr>
        <p:txBody>
          <a:bodyPr anchor="t"/>
          <a:lstStyle>
            <a:lvl1pPr algn="l">
              <a:lnSpc>
                <a:spcPts val="3375"/>
              </a:lnSpc>
              <a:buNone/>
              <a:defRPr sz="3000" b="1" cap="all"/>
            </a:lvl1pPr>
            <a:extLst/>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2578392" y="1066800"/>
            <a:ext cx="6400800" cy="1509712"/>
          </a:xfrm>
        </p:spPr>
        <p:txBody>
          <a:bodyPr anchor="b"/>
          <a:lstStyle>
            <a:lvl1pPr marL="13716" indent="0">
              <a:lnSpc>
                <a:spcPts val="1725"/>
              </a:lnSpc>
              <a:spcBef>
                <a:spcPts val="0"/>
              </a:spcBef>
              <a:buNone/>
              <a:defRPr sz="1500">
                <a:solidFill>
                  <a:schemeClr val="tx2">
                    <a:shade val="30000"/>
                    <a:satMod val="150000"/>
                  </a:schemeClr>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extLst/>
          </a:lstStyle>
          <a:p>
            <a:pPr lvl="0"/>
            <a:r>
              <a:rPr lang="ar-SA" smtClean="0"/>
              <a:t>انقر لتحرير أنماط النص الرئيسي</a:t>
            </a:r>
          </a:p>
        </p:txBody>
      </p:sp>
      <p:sp>
        <p:nvSpPr>
          <p:cNvPr id="8" name="عنصر نائب للتاريخ 3"/>
          <p:cNvSpPr>
            <a:spLocks noGrp="1"/>
          </p:cNvSpPr>
          <p:nvPr>
            <p:ph type="dt" sz="half" idx="10"/>
          </p:nvPr>
        </p:nvSpPr>
        <p:spPr/>
        <p:txBody>
          <a:bodyPr/>
          <a:lstStyle>
            <a:lvl1pPr rtl="1">
              <a:defRPr/>
            </a:lvl1pPr>
            <a:extLst/>
          </a:lstStyle>
          <a:p>
            <a:pPr>
              <a:defRPr/>
            </a:pPr>
            <a:fld id="{EB173CBF-E17D-42BE-9894-94B604096BD3}" type="datetimeFigureOut">
              <a:rPr lang="en-US"/>
              <a:pPr>
                <a:defRPr/>
              </a:pPr>
              <a:t>12/28/2018</a:t>
            </a:fld>
            <a:endParaRPr lang="en-US"/>
          </a:p>
        </p:txBody>
      </p:sp>
      <p:sp>
        <p:nvSpPr>
          <p:cNvPr id="9" name="عنصر نائب للتذييل 4"/>
          <p:cNvSpPr>
            <a:spLocks noGrp="1"/>
          </p:cNvSpPr>
          <p:nvPr>
            <p:ph type="ftr" sz="quarter" idx="11"/>
          </p:nvPr>
        </p:nvSpPr>
        <p:spPr/>
        <p:txBody>
          <a:bodyPr/>
          <a:lstStyle>
            <a:lvl1pPr algn="r" rtl="1">
              <a:defRPr/>
            </a:lvl1pPr>
            <a:extLst/>
          </a:lstStyle>
          <a:p>
            <a:pPr>
              <a:defRPr/>
            </a:pPr>
            <a:endParaRPr lang="en-US"/>
          </a:p>
        </p:txBody>
      </p:sp>
      <p:sp>
        <p:nvSpPr>
          <p:cNvPr id="10" name="عنصر نائب لرقم الشريحة 5"/>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6D618DDE-8697-484F-AC68-E27586E89E80}" type="slidenum">
              <a:rPr lang="en-US"/>
              <a:pPr>
                <a:defRPr/>
              </a:pPr>
              <a:t>‹#›</a:t>
            </a:fld>
            <a:endParaRPr lang="en-US"/>
          </a:p>
        </p:txBody>
      </p:sp>
    </p:spTree>
    <p:extLst>
      <p:ext uri="{BB962C8B-B14F-4D97-AF65-F5344CB8AC3E}">
        <p14:creationId xmlns:p14="http://schemas.microsoft.com/office/powerpoint/2010/main" val="2277445169"/>
      </p:ext>
    </p:extLst>
  </p:cSld>
  <p:clrMapOvr>
    <a:masterClrMapping/>
  </p:clrMapOvr>
  <p:transition spd="slow">
    <p:newsflash/>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1435608" y="1524000"/>
            <a:ext cx="3657600" cy="4663440"/>
          </a:xfrm>
        </p:spPr>
        <p:txBody>
          <a:bodyPr/>
          <a:lstStyle>
            <a:lvl1pPr>
              <a:defRPr sz="2100"/>
            </a:lvl1pPr>
            <a:lvl2pPr>
              <a:defRPr sz="1800"/>
            </a:lvl2pPr>
            <a:lvl3pPr>
              <a:defRPr sz="1500"/>
            </a:lvl3pPr>
            <a:lvl4pPr>
              <a:defRPr sz="1350"/>
            </a:lvl4pPr>
            <a:lvl5pPr>
              <a:defRPr sz="135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5276088" y="1524000"/>
            <a:ext cx="3657600" cy="4663440"/>
          </a:xfrm>
        </p:spPr>
        <p:txBody>
          <a:bodyPr/>
          <a:lstStyle>
            <a:lvl1pPr>
              <a:defRPr sz="2100"/>
            </a:lvl1pPr>
            <a:lvl2pPr>
              <a:defRPr sz="1800"/>
            </a:lvl2pPr>
            <a:lvl3pPr>
              <a:defRPr sz="1500"/>
            </a:lvl3pPr>
            <a:lvl4pPr>
              <a:defRPr sz="1350"/>
            </a:lvl4pPr>
            <a:lvl5pPr>
              <a:defRPr sz="135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23"/>
          <p:cNvSpPr>
            <a:spLocks noGrp="1"/>
          </p:cNvSpPr>
          <p:nvPr>
            <p:ph type="dt" sz="half" idx="10"/>
          </p:nvPr>
        </p:nvSpPr>
        <p:spPr/>
        <p:txBody>
          <a:bodyPr/>
          <a:lstStyle>
            <a:lvl1pPr rtl="1">
              <a:defRPr/>
            </a:lvl1pPr>
          </a:lstStyle>
          <a:p>
            <a:pPr>
              <a:defRPr/>
            </a:pPr>
            <a:fld id="{C7A3AD81-0203-45DE-B4C3-0289F4A62D3F}" type="datetimeFigureOut">
              <a:rPr lang="en-US"/>
              <a:pPr>
                <a:defRPr/>
              </a:pPr>
              <a:t>12/28/2018</a:t>
            </a:fld>
            <a:endParaRPr lang="en-US"/>
          </a:p>
        </p:txBody>
      </p:sp>
      <p:sp>
        <p:nvSpPr>
          <p:cNvPr id="6" name="عنصر نائب للتذييل 9"/>
          <p:cNvSpPr>
            <a:spLocks noGrp="1"/>
          </p:cNvSpPr>
          <p:nvPr>
            <p:ph type="ftr" sz="quarter" idx="11"/>
          </p:nvPr>
        </p:nvSpPr>
        <p:spPr/>
        <p:txBody>
          <a:bodyPr/>
          <a:lstStyle>
            <a:lvl1pPr algn="r" rtl="1">
              <a:defRPr/>
            </a:lvl1pPr>
          </a:lstStyle>
          <a:p>
            <a:pPr>
              <a:defRPr/>
            </a:pPr>
            <a:endParaRPr lang="en-US"/>
          </a:p>
        </p:txBody>
      </p:sp>
      <p:sp>
        <p:nvSpPr>
          <p:cNvPr id="7"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7B3903F7-535D-42FB-861C-E7BA42FAA1A6}" type="slidenum">
              <a:rPr lang="en-US"/>
              <a:pPr>
                <a:defRPr/>
              </a:pPr>
              <a:t>‹#›</a:t>
            </a:fld>
            <a:endParaRPr lang="en-US"/>
          </a:p>
        </p:txBody>
      </p:sp>
    </p:spTree>
    <p:extLst>
      <p:ext uri="{BB962C8B-B14F-4D97-AF65-F5344CB8AC3E}">
        <p14:creationId xmlns:p14="http://schemas.microsoft.com/office/powerpoint/2010/main" val="689603966"/>
      </p:ext>
    </p:extLst>
  </p:cSld>
  <p:clrMapOvr>
    <a:masterClrMapping/>
  </p:clrMapOvr>
  <p:transition spd="slow">
    <p:newsflash/>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lstStyle>
            <a:lvl1pPr algn="ctr">
              <a:defRPr sz="3375" b="1" cap="none" baseline="0"/>
            </a:lvl1pPr>
            <a:extLst/>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48006" indent="0" algn="l">
              <a:lnSpc>
                <a:spcPct val="100000"/>
              </a:lnSpc>
              <a:spcBef>
                <a:spcPts val="75"/>
              </a:spcBef>
              <a:buNone/>
              <a:defRPr sz="1425" b="0">
                <a:solidFill>
                  <a:schemeClr val="tx1"/>
                </a:solidFill>
              </a:defRPr>
            </a:lvl1pPr>
            <a:lvl2pPr>
              <a:buNone/>
              <a:defRPr sz="1500" b="1"/>
            </a:lvl2pPr>
            <a:lvl3pPr>
              <a:buNone/>
              <a:defRPr sz="1350" b="1"/>
            </a:lvl3pPr>
            <a:lvl4pPr>
              <a:buNone/>
              <a:defRPr sz="1200" b="1"/>
            </a:lvl4pPr>
            <a:lvl5pPr>
              <a:buNone/>
              <a:defRPr sz="1200" b="1"/>
            </a:lvl5pPr>
            <a:extLst/>
          </a:lstStyle>
          <a:p>
            <a:pPr lvl="0"/>
            <a:r>
              <a:rPr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48006" indent="0" algn="l">
              <a:lnSpc>
                <a:spcPct val="100000"/>
              </a:lnSpc>
              <a:spcBef>
                <a:spcPts val="75"/>
              </a:spcBef>
              <a:buNone/>
              <a:defRPr sz="1425" b="0">
                <a:solidFill>
                  <a:schemeClr val="tx1"/>
                </a:solidFill>
              </a:defRPr>
            </a:lvl1pPr>
            <a:lvl2pPr>
              <a:buNone/>
              <a:defRPr sz="1500" b="1"/>
            </a:lvl2pPr>
            <a:lvl3pPr>
              <a:buNone/>
              <a:defRPr sz="1350" b="1"/>
            </a:lvl3pPr>
            <a:lvl4pPr>
              <a:buNone/>
              <a:defRPr sz="1200" b="1"/>
            </a:lvl4pPr>
            <a:lvl5pPr>
              <a:buNone/>
              <a:defRPr sz="1200" b="1"/>
            </a:lvl5pPr>
            <a:extLst/>
          </a:lstStyle>
          <a:p>
            <a:pPr lvl="0"/>
            <a:r>
              <a:rPr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294894" indent="-205740">
              <a:lnSpc>
                <a:spcPct val="100000"/>
              </a:lnSpc>
              <a:spcBef>
                <a:spcPts val="525"/>
              </a:spcBef>
              <a:defRPr sz="1800"/>
            </a:lvl1pPr>
            <a:lvl2pPr>
              <a:lnSpc>
                <a:spcPct val="100000"/>
              </a:lnSpc>
              <a:spcBef>
                <a:spcPts val="525"/>
              </a:spcBef>
              <a:defRPr sz="1500"/>
            </a:lvl2pPr>
            <a:lvl3pPr>
              <a:lnSpc>
                <a:spcPct val="100000"/>
              </a:lnSpc>
              <a:spcBef>
                <a:spcPts val="525"/>
              </a:spcBef>
              <a:defRPr sz="1350"/>
            </a:lvl3pPr>
            <a:lvl4pPr>
              <a:lnSpc>
                <a:spcPct val="100000"/>
              </a:lnSpc>
              <a:spcBef>
                <a:spcPts val="525"/>
              </a:spcBef>
              <a:defRPr sz="1200"/>
            </a:lvl4pPr>
            <a:lvl5pPr>
              <a:lnSpc>
                <a:spcPct val="100000"/>
              </a:lnSpc>
              <a:spcBef>
                <a:spcPts val="525"/>
              </a:spcBef>
              <a:defRPr sz="12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294894" indent="-205740">
              <a:lnSpc>
                <a:spcPct val="100000"/>
              </a:lnSpc>
              <a:spcBef>
                <a:spcPts val="525"/>
              </a:spcBef>
              <a:defRPr sz="1800"/>
            </a:lvl1pPr>
            <a:lvl2pPr>
              <a:lnSpc>
                <a:spcPct val="100000"/>
              </a:lnSpc>
              <a:spcBef>
                <a:spcPts val="525"/>
              </a:spcBef>
              <a:defRPr sz="1500"/>
            </a:lvl2pPr>
            <a:lvl3pPr>
              <a:lnSpc>
                <a:spcPct val="100000"/>
              </a:lnSpc>
              <a:spcBef>
                <a:spcPts val="525"/>
              </a:spcBef>
              <a:defRPr sz="1350"/>
            </a:lvl3pPr>
            <a:lvl4pPr>
              <a:lnSpc>
                <a:spcPct val="100000"/>
              </a:lnSpc>
              <a:spcBef>
                <a:spcPts val="525"/>
              </a:spcBef>
              <a:defRPr sz="1200"/>
            </a:lvl4pPr>
            <a:lvl5pPr>
              <a:lnSpc>
                <a:spcPct val="100000"/>
              </a:lnSpc>
              <a:spcBef>
                <a:spcPts val="525"/>
              </a:spcBef>
              <a:defRPr sz="12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lvl1pPr rtl="1">
              <a:defRPr/>
            </a:lvl1pPr>
            <a:extLst/>
          </a:lstStyle>
          <a:p>
            <a:pPr>
              <a:defRPr/>
            </a:pPr>
            <a:fld id="{7F3E16C4-2ECD-417C-AFD5-54DB612C61E8}" type="datetimeFigureOut">
              <a:rPr lang="en-US"/>
              <a:pPr>
                <a:defRPr/>
              </a:pPr>
              <a:t>12/28/2018</a:t>
            </a:fld>
            <a:endParaRPr lang="en-US"/>
          </a:p>
        </p:txBody>
      </p:sp>
      <p:sp>
        <p:nvSpPr>
          <p:cNvPr id="8" name="عنصر نائب للتذييل 7"/>
          <p:cNvSpPr>
            <a:spLocks noGrp="1"/>
          </p:cNvSpPr>
          <p:nvPr>
            <p:ph type="ftr" sz="quarter" idx="11"/>
          </p:nvPr>
        </p:nvSpPr>
        <p:spPr/>
        <p:txBody>
          <a:bodyPr/>
          <a:lstStyle>
            <a:lvl1pPr algn="r" rtl="1">
              <a:defRPr/>
            </a:lvl1pPr>
            <a:extLst/>
          </a:lstStyle>
          <a:p>
            <a:pPr>
              <a:defRPr/>
            </a:pPr>
            <a:endParaRPr lang="en-US"/>
          </a:p>
        </p:txBody>
      </p:sp>
      <p:sp>
        <p:nvSpPr>
          <p:cNvPr id="9" name="عنصر نائب لرقم الشريحة 8"/>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5888BAFF-F639-4251-8E28-F44D59FFB143}" type="slidenum">
              <a:rPr lang="en-US"/>
              <a:pPr>
                <a:defRPr/>
              </a:pPr>
              <a:t>‹#›</a:t>
            </a:fld>
            <a:endParaRPr lang="en-US"/>
          </a:p>
        </p:txBody>
      </p:sp>
    </p:spTree>
    <p:extLst>
      <p:ext uri="{BB962C8B-B14F-4D97-AF65-F5344CB8AC3E}">
        <p14:creationId xmlns:p14="http://schemas.microsoft.com/office/powerpoint/2010/main" val="719926878"/>
      </p:ext>
    </p:extLst>
  </p:cSld>
  <p:clrMapOvr>
    <a:masterClrMapping/>
  </p:clrMapOvr>
  <p:transition spd="slow">
    <p:newsflash/>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lang="ar-SA" smtClean="0"/>
              <a:t>انقر لتحرير نمط العنوان الرئيسي</a:t>
            </a:r>
            <a:endParaRPr lang="en-US"/>
          </a:p>
        </p:txBody>
      </p:sp>
      <p:sp>
        <p:nvSpPr>
          <p:cNvPr id="3" name="عنصر نائب للتاريخ 23"/>
          <p:cNvSpPr>
            <a:spLocks noGrp="1"/>
          </p:cNvSpPr>
          <p:nvPr>
            <p:ph type="dt" sz="half" idx="10"/>
          </p:nvPr>
        </p:nvSpPr>
        <p:spPr/>
        <p:txBody>
          <a:bodyPr/>
          <a:lstStyle>
            <a:lvl1pPr rtl="1">
              <a:defRPr/>
            </a:lvl1pPr>
          </a:lstStyle>
          <a:p>
            <a:pPr>
              <a:defRPr/>
            </a:pPr>
            <a:fld id="{622558F4-B115-4DFB-A6E5-81DCB829B139}" type="datetimeFigureOut">
              <a:rPr lang="en-US"/>
              <a:pPr>
                <a:defRPr/>
              </a:pPr>
              <a:t>12/28/2018</a:t>
            </a:fld>
            <a:endParaRPr lang="en-US"/>
          </a:p>
        </p:txBody>
      </p:sp>
      <p:sp>
        <p:nvSpPr>
          <p:cNvPr id="4" name="عنصر نائب للتذييل 9"/>
          <p:cNvSpPr>
            <a:spLocks noGrp="1"/>
          </p:cNvSpPr>
          <p:nvPr>
            <p:ph type="ftr" sz="quarter" idx="11"/>
          </p:nvPr>
        </p:nvSpPr>
        <p:spPr/>
        <p:txBody>
          <a:bodyPr/>
          <a:lstStyle>
            <a:lvl1pPr algn="r" rtl="1">
              <a:defRPr/>
            </a:lvl1pPr>
          </a:lstStyle>
          <a:p>
            <a:pPr>
              <a:defRPr/>
            </a:pPr>
            <a:endParaRPr lang="en-US"/>
          </a:p>
        </p:txBody>
      </p:sp>
      <p:sp>
        <p:nvSpPr>
          <p:cNvPr id="5"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703668DE-5D0A-4950-8B46-4E8BFFD028AD}" type="slidenum">
              <a:rPr lang="en-US"/>
              <a:pPr>
                <a:defRPr/>
              </a:pPr>
              <a:t>‹#›</a:t>
            </a:fld>
            <a:endParaRPr lang="en-US"/>
          </a:p>
        </p:txBody>
      </p:sp>
    </p:spTree>
    <p:extLst>
      <p:ext uri="{BB962C8B-B14F-4D97-AF65-F5344CB8AC3E}">
        <p14:creationId xmlns:p14="http://schemas.microsoft.com/office/powerpoint/2010/main" val="152676474"/>
      </p:ext>
    </p:extLst>
  </p:cSld>
  <p:clrMapOvr>
    <a:masterClrMapping/>
  </p:clrMapOvr>
  <p:transition spd="slow">
    <p:newsflash/>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مستطيل 12"/>
          <p:cNvSpPr/>
          <p:nvPr/>
        </p:nvSpPr>
        <p:spPr>
          <a:xfrm>
            <a:off x="1014412" y="0"/>
            <a:ext cx="81295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3" name="مستطيل 13"/>
          <p:cNvSpPr/>
          <p:nvPr/>
        </p:nvSpPr>
        <p:spPr bwMode="invGray">
          <a:xfrm>
            <a:off x="1014412" y="0"/>
            <a:ext cx="72629"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4" name="عنصر نائب للتاريخ 1"/>
          <p:cNvSpPr>
            <a:spLocks noGrp="1"/>
          </p:cNvSpPr>
          <p:nvPr>
            <p:ph type="dt" sz="half" idx="10"/>
          </p:nvPr>
        </p:nvSpPr>
        <p:spPr/>
        <p:txBody>
          <a:bodyPr/>
          <a:lstStyle>
            <a:lvl1pPr rtl="1">
              <a:defRPr/>
            </a:lvl1pPr>
            <a:extLst/>
          </a:lstStyle>
          <a:p>
            <a:pPr>
              <a:defRPr/>
            </a:pPr>
            <a:fld id="{CA414F99-EA27-41FA-81CB-C19AAA124063}" type="datetimeFigureOut">
              <a:rPr lang="en-US"/>
              <a:pPr>
                <a:defRPr/>
              </a:pPr>
              <a:t>12/28/2018</a:t>
            </a:fld>
            <a:endParaRPr lang="en-US"/>
          </a:p>
        </p:txBody>
      </p:sp>
      <p:sp>
        <p:nvSpPr>
          <p:cNvPr id="5" name="عنصر نائب للتذييل 2"/>
          <p:cNvSpPr>
            <a:spLocks noGrp="1"/>
          </p:cNvSpPr>
          <p:nvPr>
            <p:ph type="ftr" sz="quarter" idx="11"/>
          </p:nvPr>
        </p:nvSpPr>
        <p:spPr/>
        <p:txBody>
          <a:bodyPr/>
          <a:lstStyle>
            <a:lvl1pPr algn="r" rtl="1">
              <a:defRPr/>
            </a:lvl1pPr>
            <a:extLst/>
          </a:lstStyle>
          <a:p>
            <a:pPr>
              <a:defRPr/>
            </a:pPr>
            <a:endParaRPr lang="en-US"/>
          </a:p>
        </p:txBody>
      </p:sp>
      <p:sp>
        <p:nvSpPr>
          <p:cNvPr id="6" name="عنصر نائب لرقم الشريحة 3"/>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93BA5443-4AA4-406D-9127-E24859C2FBB6}" type="slidenum">
              <a:rPr lang="en-US"/>
              <a:pPr>
                <a:defRPr/>
              </a:pPr>
              <a:t>‹#›</a:t>
            </a:fld>
            <a:endParaRPr lang="en-US"/>
          </a:p>
        </p:txBody>
      </p:sp>
    </p:spTree>
    <p:extLst>
      <p:ext uri="{BB962C8B-B14F-4D97-AF65-F5344CB8AC3E}">
        <p14:creationId xmlns:p14="http://schemas.microsoft.com/office/powerpoint/2010/main" val="2497248353"/>
      </p:ext>
    </p:extLst>
  </p:cSld>
  <p:clrMapOvr>
    <a:masterClrMapping/>
  </p:clrMapOvr>
  <p:transition spd="slow">
    <p:newsflash/>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1500"/>
              </a:lnSpc>
              <a:buNone/>
              <a:defRPr sz="1650" b="1" cap="all" baseline="0"/>
            </a:lvl1pPr>
            <a:extLst/>
          </a:lstStyle>
          <a:p>
            <a:r>
              <a:rPr lang="ar-SA" smtClean="0"/>
              <a:t>انقر لتحرير نمط العنوان الرئيسي</a:t>
            </a:r>
            <a:endParaRPr lang="en-US"/>
          </a:p>
        </p:txBody>
      </p:sp>
      <p:sp>
        <p:nvSpPr>
          <p:cNvPr id="3" name="عنصر نائب للنص 2"/>
          <p:cNvSpPr>
            <a:spLocks noGrp="1"/>
          </p:cNvSpPr>
          <p:nvPr>
            <p:ph type="body" idx="2"/>
          </p:nvPr>
        </p:nvSpPr>
        <p:spPr>
          <a:xfrm>
            <a:off x="457200" y="1406964"/>
            <a:ext cx="3810000" cy="698500"/>
          </a:xfrm>
        </p:spPr>
        <p:txBody>
          <a:bodyPr/>
          <a:lstStyle>
            <a:lvl1pPr marL="34290" indent="0">
              <a:lnSpc>
                <a:spcPct val="100000"/>
              </a:lnSpc>
              <a:spcBef>
                <a:spcPts val="0"/>
              </a:spcBef>
              <a:buNone/>
              <a:defRPr sz="1050"/>
            </a:lvl1pPr>
            <a:lvl2pPr>
              <a:buNone/>
              <a:defRPr sz="900"/>
            </a:lvl2pPr>
            <a:lvl3pPr>
              <a:buNone/>
              <a:defRPr sz="750"/>
            </a:lvl3pPr>
            <a:lvl4pPr>
              <a:buNone/>
              <a:defRPr sz="675"/>
            </a:lvl4pPr>
            <a:lvl5pPr>
              <a:buNone/>
              <a:defRPr sz="675"/>
            </a:lvl5pPr>
            <a:extLst/>
          </a:lstStyle>
          <a:p>
            <a:pPr lvl="0"/>
            <a:r>
              <a:rPr lang="ar-SA" smtClean="0"/>
              <a:t>انقر لتحرير أنماط النص الرئيسي</a:t>
            </a:r>
          </a:p>
        </p:txBody>
      </p:sp>
      <p:sp>
        <p:nvSpPr>
          <p:cNvPr id="4" name="عنصر نائب للمحتوى 3"/>
          <p:cNvSpPr>
            <a:spLocks noGrp="1"/>
          </p:cNvSpPr>
          <p:nvPr>
            <p:ph sz="half" idx="1"/>
          </p:nvPr>
        </p:nvSpPr>
        <p:spPr>
          <a:xfrm>
            <a:off x="457200" y="2133602"/>
            <a:ext cx="8153400" cy="3992563"/>
          </a:xfrm>
        </p:spPr>
        <p:txBody>
          <a:bodyPr/>
          <a:lstStyle>
            <a:lvl1pPr>
              <a:defRPr sz="2400"/>
            </a:lvl1pPr>
            <a:lvl2pPr>
              <a:defRPr sz="2100"/>
            </a:lvl2pPr>
            <a:lvl3pPr>
              <a:defRPr sz="1800"/>
            </a:lvl3pPr>
            <a:lvl4pPr>
              <a:defRPr sz="1500"/>
            </a:lvl4pPr>
            <a:lvl5pPr>
              <a:defRPr sz="15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lvl1pPr rtl="1">
              <a:defRPr/>
            </a:lvl1pPr>
            <a:extLst/>
          </a:lstStyle>
          <a:p>
            <a:pPr>
              <a:defRPr/>
            </a:pPr>
            <a:fld id="{419E8073-5649-40A9-A87F-F51CADFDDA01}" type="datetimeFigureOut">
              <a:rPr lang="en-US"/>
              <a:pPr>
                <a:defRPr/>
              </a:pPr>
              <a:t>12/28/2018</a:t>
            </a:fld>
            <a:endParaRPr lang="en-US"/>
          </a:p>
        </p:txBody>
      </p:sp>
      <p:sp>
        <p:nvSpPr>
          <p:cNvPr id="6" name="عنصر نائب للتذييل 5"/>
          <p:cNvSpPr>
            <a:spLocks noGrp="1"/>
          </p:cNvSpPr>
          <p:nvPr>
            <p:ph type="ftr" sz="quarter" idx="11"/>
          </p:nvPr>
        </p:nvSpPr>
        <p:spPr/>
        <p:txBody>
          <a:bodyPr/>
          <a:lstStyle>
            <a:lvl1pPr algn="r" rtl="1">
              <a:defRPr/>
            </a:lvl1pPr>
            <a:extLst/>
          </a:lstStyle>
          <a:p>
            <a:pPr>
              <a:defRPr/>
            </a:pPr>
            <a:endParaRPr lang="en-US"/>
          </a:p>
        </p:txBody>
      </p:sp>
      <p:sp>
        <p:nvSpPr>
          <p:cNvPr id="7" name="عنصر نائب لرقم الشريحة 6"/>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97877092-F0B5-4204-B5F0-A95FBDB9C840}" type="slidenum">
              <a:rPr lang="en-US"/>
              <a:pPr>
                <a:defRPr/>
              </a:pPr>
              <a:t>‹#›</a:t>
            </a:fld>
            <a:endParaRPr lang="en-US"/>
          </a:p>
        </p:txBody>
      </p:sp>
    </p:spTree>
    <p:extLst>
      <p:ext uri="{BB962C8B-B14F-4D97-AF65-F5344CB8AC3E}">
        <p14:creationId xmlns:p14="http://schemas.microsoft.com/office/powerpoint/2010/main" val="1275473113"/>
      </p:ext>
    </p:extLst>
  </p:cSld>
  <p:clrMapOvr>
    <a:masterClrMapping/>
  </p:clrMapOvr>
  <p:transition spd="slow">
    <p:newsflash/>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5" name="مستطيل 12"/>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05740">
            <a:normAutofit/>
          </a:bodyPr>
          <a:lstStyle>
            <a:extLst/>
          </a:lstStyle>
          <a:p>
            <a:pPr indent="-212598">
              <a:lnSpc>
                <a:spcPts val="2250"/>
              </a:lnSpc>
              <a:spcBef>
                <a:spcPts val="450"/>
              </a:spcBef>
              <a:buClr>
                <a:srgbClr val="3891A7"/>
              </a:buClr>
              <a:buSzPct val="80000"/>
              <a:buFont typeface="Wingdings 2"/>
              <a:buNone/>
              <a:defRPr/>
            </a:pPr>
            <a:endParaRPr lang="en-US" sz="2400">
              <a:solidFill>
                <a:prstClr val="black"/>
              </a:solidFill>
            </a:endParaRPr>
          </a:p>
        </p:txBody>
      </p:sp>
      <p:sp>
        <p:nvSpPr>
          <p:cNvPr id="6" name="مخطط انسيابي: معالجة 13"/>
          <p:cNvSpPr/>
          <p:nvPr/>
        </p:nvSpPr>
        <p:spPr>
          <a:xfrm rot="19468671">
            <a:off x="396479" y="954089"/>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7" name="مخطط انسيابي: معالجة 15"/>
          <p:cNvSpPr/>
          <p:nvPr/>
        </p:nvSpPr>
        <p:spPr>
          <a:xfrm rot="2103354" flipH="1">
            <a:off x="5004198" y="936625"/>
            <a:ext cx="648890"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dirty="0">
              <a:solidFill>
                <a:prstClr val="white"/>
              </a:solidFill>
            </a:endParaRPr>
          </a:p>
        </p:txBody>
      </p:sp>
      <p:sp>
        <p:nvSpPr>
          <p:cNvPr id="2" name="عنوان 1"/>
          <p:cNvSpPr>
            <a:spLocks noGrp="1"/>
          </p:cNvSpPr>
          <p:nvPr>
            <p:ph type="title"/>
          </p:nvPr>
        </p:nvSpPr>
        <p:spPr>
          <a:xfrm>
            <a:off x="5886896" y="1066800"/>
            <a:ext cx="2743200" cy="1981200"/>
          </a:xfrm>
        </p:spPr>
        <p:txBody>
          <a:bodyPr anchor="b">
            <a:noAutofit/>
          </a:bodyPr>
          <a:lstStyle>
            <a:lvl1pPr algn="l">
              <a:buNone/>
              <a:defRPr sz="1575" b="1">
                <a:effectLst/>
              </a:defRPr>
            </a:lvl1pPr>
            <a:extLst/>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838200" y="1143005"/>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2400"/>
            </a:lvl1pPr>
            <a:extLst/>
          </a:lstStyle>
          <a:p>
            <a:pPr lvl="0"/>
            <a:r>
              <a:rPr lang="ar-SA" noProof="0" smtClean="0"/>
              <a:t>انقر فوق الرمز لإضافة صورة</a:t>
            </a:r>
            <a:endParaRPr lang="en-US" noProof="0"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200"/>
              </a:lnSpc>
              <a:spcBef>
                <a:spcPts val="0"/>
              </a:spcBef>
              <a:buNone/>
              <a:defRPr sz="1050">
                <a:solidFill>
                  <a:srgbClr val="777777"/>
                </a:solidFill>
              </a:defRPr>
            </a:lvl1pPr>
            <a:lvl2pPr>
              <a:defRPr sz="900"/>
            </a:lvl2pPr>
            <a:lvl3pPr>
              <a:defRPr sz="750"/>
            </a:lvl3pPr>
            <a:lvl4pPr>
              <a:defRPr sz="675"/>
            </a:lvl4pPr>
            <a:lvl5pPr>
              <a:defRPr sz="675"/>
            </a:lvl5pPr>
            <a:extLst/>
          </a:lstStyle>
          <a:p>
            <a:pPr lvl="0"/>
            <a:r>
              <a:rPr lang="ar-SA" smtClean="0"/>
              <a:t>انقر لتحرير أنماط النص الرئيسي</a:t>
            </a:r>
          </a:p>
        </p:txBody>
      </p:sp>
      <p:sp>
        <p:nvSpPr>
          <p:cNvPr id="8" name="عنصر نائب للتاريخ 4"/>
          <p:cNvSpPr>
            <a:spLocks noGrp="1"/>
          </p:cNvSpPr>
          <p:nvPr>
            <p:ph type="dt" sz="half" idx="10"/>
          </p:nvPr>
        </p:nvSpPr>
        <p:spPr/>
        <p:txBody>
          <a:bodyPr/>
          <a:lstStyle>
            <a:lvl1pPr rtl="1">
              <a:defRPr/>
            </a:lvl1pPr>
            <a:extLst/>
          </a:lstStyle>
          <a:p>
            <a:pPr>
              <a:defRPr/>
            </a:pPr>
            <a:fld id="{5FA677B6-B436-483A-97AA-9B8EBEDB6C1D}" type="datetimeFigureOut">
              <a:rPr lang="en-US"/>
              <a:pPr>
                <a:defRPr/>
              </a:pPr>
              <a:t>12/28/2018</a:t>
            </a:fld>
            <a:endParaRPr lang="en-US"/>
          </a:p>
        </p:txBody>
      </p:sp>
      <p:sp>
        <p:nvSpPr>
          <p:cNvPr id="9" name="عنصر نائب للتذييل 5"/>
          <p:cNvSpPr>
            <a:spLocks noGrp="1"/>
          </p:cNvSpPr>
          <p:nvPr>
            <p:ph type="ftr" sz="quarter" idx="11"/>
          </p:nvPr>
        </p:nvSpPr>
        <p:spPr/>
        <p:txBody>
          <a:bodyPr/>
          <a:lstStyle>
            <a:lvl1pPr algn="r" rtl="1">
              <a:defRPr/>
            </a:lvl1pPr>
            <a:extLst/>
          </a:lstStyle>
          <a:p>
            <a:pPr>
              <a:defRPr/>
            </a:pPr>
            <a:endParaRPr lang="en-US"/>
          </a:p>
        </p:txBody>
      </p:sp>
      <p:sp>
        <p:nvSpPr>
          <p:cNvPr id="10" name="عنصر نائب لرقم الشريحة 6"/>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890E1C3A-5585-4FA3-839E-8088946991C5}" type="slidenum">
              <a:rPr lang="en-US"/>
              <a:pPr>
                <a:defRPr/>
              </a:pPr>
              <a:t>‹#›</a:t>
            </a:fld>
            <a:endParaRPr lang="en-US"/>
          </a:p>
        </p:txBody>
      </p:sp>
    </p:spTree>
    <p:extLst>
      <p:ext uri="{BB962C8B-B14F-4D97-AF65-F5344CB8AC3E}">
        <p14:creationId xmlns:p14="http://schemas.microsoft.com/office/powerpoint/2010/main" val="944839722"/>
      </p:ext>
    </p:extLst>
  </p:cSld>
  <p:clrMapOvr>
    <a:masterClrMapping/>
  </p:clrMapOvr>
  <p:transition spd="slow">
    <p:newsflash/>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3"/>
          <p:cNvSpPr>
            <a:spLocks noGrp="1"/>
          </p:cNvSpPr>
          <p:nvPr>
            <p:ph type="dt" sz="half" idx="10"/>
          </p:nvPr>
        </p:nvSpPr>
        <p:spPr/>
        <p:txBody>
          <a:bodyPr/>
          <a:lstStyle>
            <a:lvl1pPr rtl="1">
              <a:defRPr/>
            </a:lvl1pPr>
          </a:lstStyle>
          <a:p>
            <a:pPr>
              <a:defRPr/>
            </a:pPr>
            <a:fld id="{044749BC-78D7-4884-AFE1-30393558A704}" type="datetimeFigureOut">
              <a:rPr lang="en-US"/>
              <a:pPr>
                <a:defRPr/>
              </a:pPr>
              <a:t>12/28/2018</a:t>
            </a:fld>
            <a:endParaRPr lang="en-US"/>
          </a:p>
        </p:txBody>
      </p:sp>
      <p:sp>
        <p:nvSpPr>
          <p:cNvPr id="5" name="عنصر نائب للتذييل 9"/>
          <p:cNvSpPr>
            <a:spLocks noGrp="1"/>
          </p:cNvSpPr>
          <p:nvPr>
            <p:ph type="ftr" sz="quarter" idx="11"/>
          </p:nvPr>
        </p:nvSpPr>
        <p:spPr/>
        <p:txBody>
          <a:bodyPr/>
          <a:lstStyle>
            <a:lvl1pPr algn="r" rtl="1">
              <a:defRPr/>
            </a:lvl1pPr>
          </a:lstStyle>
          <a:p>
            <a:pPr>
              <a:defRPr/>
            </a:pPr>
            <a:endParaRPr lang="en-US"/>
          </a:p>
        </p:txBody>
      </p:sp>
      <p:sp>
        <p:nvSpPr>
          <p:cNvPr id="6"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3D7695CE-98A7-410D-8D1C-94008F071E0E}" type="slidenum">
              <a:rPr lang="en-US"/>
              <a:pPr>
                <a:defRPr/>
              </a:pPr>
              <a:t>‹#›</a:t>
            </a:fld>
            <a:endParaRPr lang="en-US"/>
          </a:p>
        </p:txBody>
      </p:sp>
    </p:spTree>
    <p:extLst>
      <p:ext uri="{BB962C8B-B14F-4D97-AF65-F5344CB8AC3E}">
        <p14:creationId xmlns:p14="http://schemas.microsoft.com/office/powerpoint/2010/main" val="3381913791"/>
      </p:ext>
    </p:extLst>
  </p:cSld>
  <p:clrMapOvr>
    <a:masterClrMapping/>
  </p:clrMapOvr>
  <p:transition spd="slow">
    <p:newsflash/>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41"/>
            <a:ext cx="1828800" cy="5851525"/>
          </a:xfrm>
        </p:spPr>
        <p:txBody>
          <a:bodyPr vert="eaVert"/>
          <a:lstStyle>
            <a:extLs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1143000" y="274642"/>
            <a:ext cx="5562600" cy="5851525"/>
          </a:xfrm>
        </p:spPr>
        <p:txBody>
          <a:bodyPr vert="eaVert"/>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3"/>
          <p:cNvSpPr>
            <a:spLocks noGrp="1"/>
          </p:cNvSpPr>
          <p:nvPr>
            <p:ph type="dt" sz="half" idx="10"/>
          </p:nvPr>
        </p:nvSpPr>
        <p:spPr/>
        <p:txBody>
          <a:bodyPr/>
          <a:lstStyle>
            <a:lvl1pPr rtl="1">
              <a:defRPr/>
            </a:lvl1pPr>
          </a:lstStyle>
          <a:p>
            <a:pPr>
              <a:defRPr/>
            </a:pPr>
            <a:fld id="{C318B371-F305-4058-8AF2-4DC0C5B4D6A1}" type="datetimeFigureOut">
              <a:rPr lang="en-US"/>
              <a:pPr>
                <a:defRPr/>
              </a:pPr>
              <a:t>12/28/2018</a:t>
            </a:fld>
            <a:endParaRPr lang="en-US"/>
          </a:p>
        </p:txBody>
      </p:sp>
      <p:sp>
        <p:nvSpPr>
          <p:cNvPr id="5" name="عنصر نائب للتذييل 9"/>
          <p:cNvSpPr>
            <a:spLocks noGrp="1"/>
          </p:cNvSpPr>
          <p:nvPr>
            <p:ph type="ftr" sz="quarter" idx="11"/>
          </p:nvPr>
        </p:nvSpPr>
        <p:spPr/>
        <p:txBody>
          <a:bodyPr/>
          <a:lstStyle>
            <a:lvl1pPr algn="r" rtl="1">
              <a:defRPr/>
            </a:lvl1pPr>
          </a:lstStyle>
          <a:p>
            <a:pPr>
              <a:defRPr/>
            </a:pPr>
            <a:endParaRPr lang="en-US"/>
          </a:p>
        </p:txBody>
      </p:sp>
      <p:sp>
        <p:nvSpPr>
          <p:cNvPr id="6" name="عنصر نائب لرقم الشريحة 21"/>
          <p:cNvSpPr>
            <a:spLocks noGrp="1"/>
          </p:cNvSpPr>
          <p:nvPr>
            <p:ph type="sldNum" sz="quarter" idx="12"/>
          </p:nvPr>
        </p:nvSpPr>
        <p:spPr/>
        <p:txBody>
          <a:bodyPr/>
          <a:lstStyle>
            <a:lvl1pPr rtl="1" fontAlgn="auto">
              <a:spcBef>
                <a:spcPts val="0"/>
              </a:spcBef>
              <a:spcAft>
                <a:spcPts val="0"/>
              </a:spcAft>
              <a:defRPr>
                <a:cs typeface="+mn-cs"/>
              </a:defRPr>
            </a:lvl1pPr>
          </a:lstStyle>
          <a:p>
            <a:pPr>
              <a:defRPr/>
            </a:pPr>
            <a:fld id="{A9D51400-B4BF-456B-B770-CE06EE83702E}" type="slidenum">
              <a:rPr lang="en-US"/>
              <a:pPr>
                <a:defRPr/>
              </a:pPr>
              <a:t>‹#›</a:t>
            </a:fld>
            <a:endParaRPr lang="en-US"/>
          </a:p>
        </p:txBody>
      </p:sp>
    </p:spTree>
    <p:extLst>
      <p:ext uri="{BB962C8B-B14F-4D97-AF65-F5344CB8AC3E}">
        <p14:creationId xmlns:p14="http://schemas.microsoft.com/office/powerpoint/2010/main" val="1669349491"/>
      </p:ext>
    </p:extLst>
  </p:cSld>
  <p:clrMapOvr>
    <a:masterClrMapping/>
  </p:clrMapOvr>
  <p:transition spd="slow">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88E9C3B-C839-46F6-B27C-213378B29865}" type="datetimeFigureOut">
              <a:rPr lang="en-US" smtClean="0"/>
              <a:pPr/>
              <a:t>12/28/2018</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0DFB8E46-175F-4F04-AED3-4D6A1068A8AD}"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base">
              <a:spcBef>
                <a:spcPct val="0"/>
              </a:spcBef>
              <a:spcAft>
                <a:spcPct val="0"/>
              </a:spcAft>
              <a:defRPr/>
            </a:pPr>
            <a:endParaRPr lang="en-US">
              <a:solidFill>
                <a:prstClr val="white"/>
              </a:solidFill>
            </a:endParaRPr>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base">
              <a:spcBef>
                <a:spcPct val="0"/>
              </a:spcBef>
              <a:spcAft>
                <a:spcPct val="0"/>
              </a:spcAft>
              <a:defRPr/>
            </a:pPr>
            <a:endParaRPr lang="en-US">
              <a:solidFill>
                <a:prstClr val="white"/>
              </a:solidFill>
            </a:endParaRPr>
          </a:p>
        </p:txBody>
      </p:sp>
      <p:sp>
        <p:nvSpPr>
          <p:cNvPr id="1028" name="عنصر نائب للعنوان 8"/>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ar-SA" smtClean="0"/>
              <a:t>انقر لتحرير نمط العنوان الرئيسي</a:t>
            </a:r>
          </a:p>
        </p:txBody>
      </p:sp>
      <p:sp>
        <p:nvSpPr>
          <p:cNvPr id="1029" name="عنصر نائب للنص 29"/>
          <p:cNvSpPr>
            <a:spLocks noGrp="1"/>
          </p:cNvSpPr>
          <p:nvPr>
            <p:ph type="body" idx="1"/>
          </p:nvPr>
        </p:nvSpPr>
        <p:spPr bwMode="auto">
          <a:xfrm>
            <a:off x="457200" y="1600200"/>
            <a:ext cx="7467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 name="عنصر نائب للتاريخ 9"/>
          <p:cNvSpPr>
            <a:spLocks noGrp="1"/>
          </p:cNvSpPr>
          <p:nvPr>
            <p:ph type="dt" sz="half" idx="2"/>
          </p:nvPr>
        </p:nvSpPr>
        <p:spPr>
          <a:xfrm>
            <a:off x="457200" y="6421438"/>
            <a:ext cx="2133600" cy="365125"/>
          </a:xfrm>
          <a:prstGeom prst="rect">
            <a:avLst/>
          </a:prstGeom>
        </p:spPr>
        <p:txBody>
          <a:bodyPr vert="horz" bIns="0" anchor="b"/>
          <a:lstStyle>
            <a:lvl1pPr algn="l" eaLnBrk="1" latinLnBrk="0" hangingPunct="1">
              <a:defRPr kumimoji="0" sz="1000">
                <a:solidFill>
                  <a:schemeClr val="tx2">
                    <a:shade val="50000"/>
                  </a:schemeClr>
                </a:solidFill>
                <a:latin typeface="Arial" pitchFamily="34" charset="0"/>
              </a:defRPr>
            </a:lvl1pPr>
          </a:lstStyle>
          <a:p>
            <a:pPr fontAlgn="base">
              <a:spcBef>
                <a:spcPct val="0"/>
              </a:spcBef>
              <a:spcAft>
                <a:spcPct val="0"/>
              </a:spcAft>
              <a:defRPr/>
            </a:pPr>
            <a:endParaRPr lang="en-US">
              <a:solidFill>
                <a:srgbClr val="D4D2D0">
                  <a:shade val="50000"/>
                </a:srgbClr>
              </a:solidFill>
            </a:endParaRPr>
          </a:p>
        </p:txBody>
      </p:sp>
      <p:sp>
        <p:nvSpPr>
          <p:cNvPr id="22" name="عنصر نائب للتذييل 21"/>
          <p:cNvSpPr>
            <a:spLocks noGrp="1"/>
          </p:cNvSpPr>
          <p:nvPr>
            <p:ph type="ftr" sz="quarter" idx="3"/>
          </p:nvPr>
        </p:nvSpPr>
        <p:spPr>
          <a:xfrm>
            <a:off x="3124200" y="6421438"/>
            <a:ext cx="2895600" cy="365125"/>
          </a:xfrm>
          <a:prstGeom prst="rect">
            <a:avLst/>
          </a:prstGeom>
        </p:spPr>
        <p:txBody>
          <a:bodyPr vert="horz" lIns="0" rIns="0" bIns="0" anchor="b"/>
          <a:lstStyle>
            <a:lvl1pPr algn="ctr" eaLnBrk="1" latinLnBrk="0" hangingPunct="1">
              <a:defRPr kumimoji="0" sz="1000">
                <a:solidFill>
                  <a:schemeClr val="tx2">
                    <a:shade val="50000"/>
                  </a:schemeClr>
                </a:solidFill>
                <a:latin typeface="Arial" pitchFamily="34" charset="0"/>
              </a:defRPr>
            </a:lvl1pPr>
          </a:lstStyle>
          <a:p>
            <a:pPr fontAlgn="base">
              <a:spcBef>
                <a:spcPct val="0"/>
              </a:spcBef>
              <a:spcAft>
                <a:spcPct val="0"/>
              </a:spcAft>
              <a:defRPr/>
            </a:pPr>
            <a:endParaRPr lang="en-US">
              <a:solidFill>
                <a:srgbClr val="D4D2D0">
                  <a:shade val="50000"/>
                </a:srgbClr>
              </a:solidFill>
            </a:endParaRPr>
          </a:p>
        </p:txBody>
      </p:sp>
      <p:sp>
        <p:nvSpPr>
          <p:cNvPr id="18" name="عنصر نائب لرقم الشريحة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latin typeface="Arial" pitchFamily="34" charset="0"/>
              </a:defRPr>
            </a:lvl1pPr>
          </a:lstStyle>
          <a:p>
            <a:pPr fontAlgn="base">
              <a:spcBef>
                <a:spcPct val="0"/>
              </a:spcBef>
              <a:spcAft>
                <a:spcPct val="0"/>
              </a:spcAft>
              <a:defRPr/>
            </a:pPr>
            <a:fld id="{55B1B6E1-7665-4A44-8F6E-977B59AE3FF0}" type="slidenum">
              <a:rPr lang="en-US">
                <a:solidFill>
                  <a:srgbClr val="D4D2D0">
                    <a:shade val="50000"/>
                  </a:srgbClr>
                </a:solidFill>
              </a:rPr>
              <a:pPr fontAlgn="base">
                <a:spcBef>
                  <a:spcPct val="0"/>
                </a:spcBef>
                <a:spcAft>
                  <a:spcPct val="0"/>
                </a:spcAft>
                <a:defRPr/>
              </a:pPr>
              <a:t>‹#›</a:t>
            </a:fld>
            <a:endParaRPr lang="en-US">
              <a:solidFill>
                <a:srgbClr val="D4D2D0">
                  <a:shade val="50000"/>
                </a:srgbClr>
              </a:solidFill>
            </a:endParaRPr>
          </a:p>
        </p:txBody>
      </p:sp>
    </p:spTree>
    <p:extLst>
      <p:ext uri="{BB962C8B-B14F-4D97-AF65-F5344CB8AC3E}">
        <p14:creationId xmlns:p14="http://schemas.microsoft.com/office/powerpoint/2010/main" val="4271397135"/>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0" fontAlgn="base" hangingPunct="0">
        <a:spcBef>
          <a:spcPct val="0"/>
        </a:spcBef>
        <a:spcAft>
          <a:spcPct val="0"/>
        </a:spcAft>
        <a:defRPr sz="4600" kern="1200">
          <a:solidFill>
            <a:schemeClr val="tx1"/>
          </a:solidFill>
          <a:latin typeface="+mj-lt"/>
          <a:ea typeface="+mj-ea"/>
          <a:cs typeface="Arial" pitchFamily="34" charset="0"/>
        </a:defRPr>
      </a:lvl1pPr>
      <a:lvl2pPr algn="l" rtl="1" eaLnBrk="0" fontAlgn="base" hangingPunct="0">
        <a:spcBef>
          <a:spcPct val="0"/>
        </a:spcBef>
        <a:spcAft>
          <a:spcPct val="0"/>
        </a:spcAft>
        <a:defRPr sz="4600">
          <a:solidFill>
            <a:schemeClr val="tx1"/>
          </a:solidFill>
          <a:latin typeface="Franklin Gothic Book" pitchFamily="34" charset="0"/>
          <a:cs typeface="Arial" pitchFamily="34" charset="0"/>
        </a:defRPr>
      </a:lvl2pPr>
      <a:lvl3pPr algn="l" rtl="1" eaLnBrk="0" fontAlgn="base" hangingPunct="0">
        <a:spcBef>
          <a:spcPct val="0"/>
        </a:spcBef>
        <a:spcAft>
          <a:spcPct val="0"/>
        </a:spcAft>
        <a:defRPr sz="4600">
          <a:solidFill>
            <a:schemeClr val="tx1"/>
          </a:solidFill>
          <a:latin typeface="Franklin Gothic Book" pitchFamily="34" charset="0"/>
          <a:cs typeface="Arial" pitchFamily="34" charset="0"/>
        </a:defRPr>
      </a:lvl3pPr>
      <a:lvl4pPr algn="l" rtl="1" eaLnBrk="0" fontAlgn="base" hangingPunct="0">
        <a:spcBef>
          <a:spcPct val="0"/>
        </a:spcBef>
        <a:spcAft>
          <a:spcPct val="0"/>
        </a:spcAft>
        <a:defRPr sz="4600">
          <a:solidFill>
            <a:schemeClr val="tx1"/>
          </a:solidFill>
          <a:latin typeface="Franklin Gothic Book" pitchFamily="34" charset="0"/>
          <a:cs typeface="Arial" pitchFamily="34" charset="0"/>
        </a:defRPr>
      </a:lvl4pPr>
      <a:lvl5pPr algn="l" rtl="1" eaLnBrk="0" fontAlgn="base" hangingPunct="0">
        <a:spcBef>
          <a:spcPct val="0"/>
        </a:spcBef>
        <a:spcAft>
          <a:spcPct val="0"/>
        </a:spcAft>
        <a:defRPr sz="4600">
          <a:solidFill>
            <a:schemeClr val="tx1"/>
          </a:solidFill>
          <a:latin typeface="Franklin Gothic Book" pitchFamily="34" charset="0"/>
          <a:cs typeface="Arial" pitchFamily="34" charset="0"/>
        </a:defRPr>
      </a:lvl5pPr>
      <a:lvl6pPr marL="457200" algn="l" rtl="1" fontAlgn="base">
        <a:spcBef>
          <a:spcPct val="0"/>
        </a:spcBef>
        <a:spcAft>
          <a:spcPct val="0"/>
        </a:spcAft>
        <a:defRPr sz="4600">
          <a:solidFill>
            <a:schemeClr val="tx1"/>
          </a:solidFill>
          <a:latin typeface="Franklin Gothic Book" pitchFamily="34" charset="0"/>
          <a:cs typeface="Arial" pitchFamily="34" charset="0"/>
        </a:defRPr>
      </a:lvl6pPr>
      <a:lvl7pPr marL="914400" algn="l" rtl="1" fontAlgn="base">
        <a:spcBef>
          <a:spcPct val="0"/>
        </a:spcBef>
        <a:spcAft>
          <a:spcPct val="0"/>
        </a:spcAft>
        <a:defRPr sz="4600">
          <a:solidFill>
            <a:schemeClr val="tx1"/>
          </a:solidFill>
          <a:latin typeface="Franklin Gothic Book" pitchFamily="34" charset="0"/>
          <a:cs typeface="Arial" pitchFamily="34" charset="0"/>
        </a:defRPr>
      </a:lvl7pPr>
      <a:lvl8pPr marL="1371600" algn="l" rtl="1" fontAlgn="base">
        <a:spcBef>
          <a:spcPct val="0"/>
        </a:spcBef>
        <a:spcAft>
          <a:spcPct val="0"/>
        </a:spcAft>
        <a:defRPr sz="4600">
          <a:solidFill>
            <a:schemeClr val="tx1"/>
          </a:solidFill>
          <a:latin typeface="Franklin Gothic Book" pitchFamily="34" charset="0"/>
          <a:cs typeface="Arial" pitchFamily="34" charset="0"/>
        </a:defRPr>
      </a:lvl8pPr>
      <a:lvl9pPr marL="1828800" algn="l" rtl="1" fontAlgn="base">
        <a:spcBef>
          <a:spcPct val="0"/>
        </a:spcBef>
        <a:spcAft>
          <a:spcPct val="0"/>
        </a:spcAft>
        <a:defRPr sz="4600">
          <a:solidFill>
            <a:schemeClr val="tx1"/>
          </a:solidFill>
          <a:latin typeface="Franklin Gothic Book" pitchFamily="34" charset="0"/>
          <a:cs typeface="Arial" pitchFamily="34" charset="0"/>
        </a:defRPr>
      </a:lvl9pPr>
    </p:titleStyle>
    <p:bodyStyle>
      <a:lvl1pPr marL="419100" indent="-382588" algn="r" rtl="1"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Arial" pitchFamily="34" charset="0"/>
        </a:defRPr>
      </a:lvl1pPr>
      <a:lvl2pPr marL="722313" indent="-273050" algn="r" rtl="1" eaLnBrk="0" fontAlgn="base" hangingPunct="0">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Arial" charset="0"/>
        </a:defRPr>
      </a:lvl2pPr>
      <a:lvl3pPr marL="1004888" indent="-255588" algn="r" rtl="1" eaLnBrk="0" fontAlgn="base" hangingPunct="0">
        <a:spcBef>
          <a:spcPct val="20000"/>
        </a:spcBef>
        <a:spcAft>
          <a:spcPct val="0"/>
        </a:spcAft>
        <a:buClr>
          <a:schemeClr val="accent2"/>
        </a:buClr>
        <a:buSzPct val="85000"/>
        <a:buFont typeface="Arial" pitchFamily="34" charset="0"/>
        <a:buChar char="○"/>
        <a:defRPr sz="2400" kern="1200">
          <a:solidFill>
            <a:schemeClr val="tx1"/>
          </a:solidFill>
          <a:latin typeface="+mn-lt"/>
          <a:ea typeface="+mn-ea"/>
          <a:cs typeface="Arial" charset="0"/>
        </a:defRPr>
      </a:lvl3pPr>
      <a:lvl4pPr marL="1279525" indent="-236538" algn="r" rtl="1" eaLnBrk="0" fontAlgn="base" hangingPunct="0">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Arial" charset="0"/>
        </a:defRPr>
      </a:lvl4pPr>
      <a:lvl5pPr marL="1489075" indent="-182563" algn="r" rtl="1" eaLnBrk="0" fontAlgn="base" hangingPunct="0">
        <a:spcBef>
          <a:spcPct val="20000"/>
        </a:spcBef>
        <a:spcAft>
          <a:spcPct val="0"/>
        </a:spcAft>
        <a:buClr>
          <a:srgbClr val="748560"/>
        </a:buClr>
        <a:buSzPct val="100000"/>
        <a:buFont typeface="Arial" pitchFamily="34" charset="0"/>
        <a:buChar char="-"/>
        <a:defRPr sz="2000" kern="1200">
          <a:solidFill>
            <a:schemeClr val="tx1"/>
          </a:solidFill>
          <a:latin typeface="+mn-lt"/>
          <a:ea typeface="+mn-ea"/>
          <a:cs typeface="Arial" charset="0"/>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eaLnBrk="1" hangingPunct="1">
              <a:defRPr sz="1200">
                <a:solidFill>
                  <a:srgbClr val="FFFFFF"/>
                </a:solidFill>
                <a:latin typeface="Arial" panose="020B0604020202020204" pitchFamily="34" charset="0"/>
                <a:cs typeface="Arial" panose="020B0604020202020204" pitchFamily="34" charset="0"/>
              </a:defRPr>
            </a:lvl1pPr>
          </a:lstStyle>
          <a:p>
            <a:pPr fontAlgn="base">
              <a:spcBef>
                <a:spcPct val="0"/>
              </a:spcBef>
              <a:spcAft>
                <a:spcPct val="0"/>
              </a:spcAft>
              <a:defRPr/>
            </a:pPr>
            <a:endParaRPr lang="en-US"/>
          </a:p>
        </p:txBody>
      </p:sp>
      <p:sp>
        <p:nvSpPr>
          <p:cNvPr id="3075"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rgbClr val="FFFFFF"/>
                </a:solidFill>
                <a:latin typeface="Arial" charset="0"/>
                <a:cs typeface="Arial" charset="0"/>
              </a:defRPr>
            </a:lvl1pPr>
          </a:lstStyle>
          <a:p>
            <a:pPr fontAlgn="base">
              <a:spcBef>
                <a:spcPct val="0"/>
              </a:spcBef>
              <a:spcAft>
                <a:spcPct val="0"/>
              </a:spcAft>
              <a:defRPr/>
            </a:pPr>
            <a:fld id="{B34D31F8-6C39-45DC-B1CD-401D0F65F01D}" type="slidenum">
              <a:rPr lang="ar-SA" altLang="en-US"/>
              <a:pPr fontAlgn="base">
                <a:spcBef>
                  <a:spcPct val="0"/>
                </a:spcBef>
                <a:spcAft>
                  <a:spcPct val="0"/>
                </a:spcAft>
                <a:defRPr/>
              </a:pPr>
              <a:t>‹#›</a:t>
            </a:fld>
            <a:endParaRPr lang="en-US" altLang="en-US"/>
          </a:p>
        </p:txBody>
      </p:sp>
      <p:grpSp>
        <p:nvGrpSpPr>
          <p:cNvPr id="9220" name="Group 4"/>
          <p:cNvGrpSpPr>
            <a:grpSpLocks/>
          </p:cNvGrpSpPr>
          <p:nvPr/>
        </p:nvGrpSpPr>
        <p:grpSpPr bwMode="auto">
          <a:xfrm>
            <a:off x="0" y="0"/>
            <a:ext cx="9140825" cy="6850063"/>
            <a:chOff x="0" y="0"/>
            <a:chExt cx="5758" cy="4315"/>
          </a:xfrm>
        </p:grpSpPr>
        <p:grpSp>
          <p:nvGrpSpPr>
            <p:cNvPr id="9224" name="Group 5"/>
            <p:cNvGrpSpPr>
              <a:grpSpLocks/>
            </p:cNvGrpSpPr>
            <p:nvPr userDrawn="1"/>
          </p:nvGrpSpPr>
          <p:grpSpPr bwMode="auto">
            <a:xfrm>
              <a:off x="1728" y="2230"/>
              <a:ext cx="4027" cy="2085"/>
              <a:chOff x="1728" y="2230"/>
              <a:chExt cx="4027" cy="2085"/>
            </a:xfrm>
          </p:grpSpPr>
          <p:sp>
            <p:nvSpPr>
              <p:cNvPr id="3078"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lgn="r" rtl="1" fontAlgn="base">
                  <a:spcBef>
                    <a:spcPct val="0"/>
                  </a:spcBef>
                  <a:spcAft>
                    <a:spcPct val="0"/>
                  </a:spcAft>
                  <a:defRPr/>
                </a:pPr>
                <a:endParaRPr lang="ar-IQ">
                  <a:solidFill>
                    <a:srgbClr val="FFFFFF"/>
                  </a:solidFill>
                  <a:latin typeface="Arial" pitchFamily="34" charset="0"/>
                </a:endParaRPr>
              </a:p>
            </p:txBody>
          </p:sp>
          <p:sp>
            <p:nvSpPr>
              <p:cNvPr id="3079"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lgn="r" rtl="1" fontAlgn="base">
                  <a:spcBef>
                    <a:spcPct val="0"/>
                  </a:spcBef>
                  <a:spcAft>
                    <a:spcPct val="0"/>
                  </a:spcAft>
                  <a:defRPr/>
                </a:pPr>
                <a:endParaRPr lang="ar-IQ">
                  <a:solidFill>
                    <a:srgbClr val="FFFFFF"/>
                  </a:solidFill>
                  <a:latin typeface="Arial" pitchFamily="34" charset="0"/>
                </a:endParaRPr>
              </a:p>
            </p:txBody>
          </p:sp>
          <p:sp>
            <p:nvSpPr>
              <p:cNvPr id="3080"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lgn="r" rtl="1" fontAlgn="base">
                  <a:spcBef>
                    <a:spcPct val="0"/>
                  </a:spcBef>
                  <a:spcAft>
                    <a:spcPct val="0"/>
                  </a:spcAft>
                  <a:defRPr/>
                </a:pPr>
                <a:endParaRPr lang="ar-IQ">
                  <a:solidFill>
                    <a:srgbClr val="FFFFFF"/>
                  </a:solidFill>
                  <a:latin typeface="Arial" pitchFamily="34" charset="0"/>
                </a:endParaRPr>
              </a:p>
            </p:txBody>
          </p:sp>
          <p:sp>
            <p:nvSpPr>
              <p:cNvPr id="9230"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mtClean="0">
                  <a:solidFill>
                    <a:srgbClr val="FFFFFF"/>
                  </a:solidFill>
                  <a:latin typeface="Arial" pitchFamily="34" charset="0"/>
                </a:endParaRPr>
              </a:p>
            </p:txBody>
          </p:sp>
          <p:sp>
            <p:nvSpPr>
              <p:cNvPr id="3082"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lgn="r" rtl="1" fontAlgn="base">
                  <a:spcBef>
                    <a:spcPct val="0"/>
                  </a:spcBef>
                  <a:spcAft>
                    <a:spcPct val="0"/>
                  </a:spcAft>
                  <a:defRPr/>
                </a:pPr>
                <a:endParaRPr lang="ar-IQ">
                  <a:solidFill>
                    <a:srgbClr val="FFFFFF"/>
                  </a:solidFill>
                  <a:latin typeface="Arial" pitchFamily="34" charset="0"/>
                </a:endParaRPr>
              </a:p>
            </p:txBody>
          </p:sp>
        </p:grpSp>
        <p:sp>
          <p:nvSpPr>
            <p:cNvPr id="3083"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lgn="r" rtl="1" fontAlgn="base">
                <a:spcBef>
                  <a:spcPct val="0"/>
                </a:spcBef>
                <a:spcAft>
                  <a:spcPct val="0"/>
                </a:spcAft>
                <a:defRPr/>
              </a:pPr>
              <a:endParaRPr lang="ar-IQ">
                <a:solidFill>
                  <a:srgbClr val="FFFFFF"/>
                </a:solidFill>
                <a:latin typeface="Arial" pitchFamily="34" charset="0"/>
              </a:endParaRPr>
            </a:p>
          </p:txBody>
        </p:sp>
        <p:sp>
          <p:nvSpPr>
            <p:cNvPr id="9226" name="Freeform 12"/>
            <p:cNvSpPr>
              <a:spLocks/>
            </p:cNvSpPr>
            <p:nvPr/>
          </p:nvSpPr>
          <p:spPr bwMode="hidden">
            <a:xfrm>
              <a:off x="0" y="0"/>
              <a:ext cx="5758" cy="1776"/>
            </a:xfrm>
            <a:custGeom>
              <a:avLst/>
              <a:gdLst>
                <a:gd name="T0" fmla="*/ 0 w 5740"/>
                <a:gd name="T1" fmla="*/ 0 h 1906"/>
                <a:gd name="T2" fmla="*/ 0 w 5740"/>
                <a:gd name="T3" fmla="*/ 1163 h 1906"/>
                <a:gd name="T4" fmla="*/ 5866 w 5740"/>
                <a:gd name="T5" fmla="*/ 1163 h 1906"/>
                <a:gd name="T6" fmla="*/ 5866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mtClean="0">
                <a:solidFill>
                  <a:srgbClr val="FFFFFF"/>
                </a:solidFill>
                <a:latin typeface="Arial" pitchFamily="34" charset="0"/>
              </a:endParaRPr>
            </a:p>
          </p:txBody>
        </p:sp>
      </p:grpSp>
      <p:sp>
        <p:nvSpPr>
          <p:cNvPr id="3085"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86"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eaLnBrk="1" hangingPunct="1">
              <a:defRPr sz="1200">
                <a:solidFill>
                  <a:srgbClr val="FFFFFF"/>
                </a:solidFill>
                <a:latin typeface="Arial" panose="020B0604020202020204" pitchFamily="34" charset="0"/>
                <a:cs typeface="Arial" panose="020B0604020202020204" pitchFamily="34" charset="0"/>
              </a:defRPr>
            </a:lvl1pPr>
          </a:lstStyle>
          <a:p>
            <a:pPr fontAlgn="base">
              <a:spcBef>
                <a:spcPct val="0"/>
              </a:spcBef>
              <a:spcAft>
                <a:spcPct val="0"/>
              </a:spcAft>
              <a:defRPr/>
            </a:pPr>
            <a:endParaRPr lang="en-US"/>
          </a:p>
        </p:txBody>
      </p:sp>
      <p:sp>
        <p:nvSpPr>
          <p:cNvPr id="3087"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400922231"/>
      </p:ext>
    </p:extLst>
  </p:cSld>
  <p:clrMap bg1="dk2" tx1="lt1" bg2="dk1"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txStyles>
    <p:titleStyle>
      <a:lvl1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2pPr>
      <a:lvl3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3pPr>
      <a:lvl4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4pPr>
      <a:lvl5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5pPr>
      <a:lvl6pPr marL="457200"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6pPr>
      <a:lvl7pPr marL="914400"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7pPr>
      <a:lvl8pPr marL="1371600"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8pPr>
      <a:lvl9pPr marL="1828800"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9pPr>
    </p:titleStyle>
    <p:bodyStyle>
      <a:lvl1pPr marL="342900" indent="-342900" algn="r" rtl="1"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r" rtl="1"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r" rtl="1"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r" rtl="1"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578" y="-815975"/>
            <a:ext cx="1638301"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8" name="شكل بيضاوي 7"/>
          <p:cNvSpPr/>
          <p:nvPr/>
        </p:nvSpPr>
        <p:spPr>
          <a:xfrm>
            <a:off x="167879" y="20639"/>
            <a:ext cx="1703784"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11" name="دائرة مجوفة 10"/>
          <p:cNvSpPr/>
          <p:nvPr/>
        </p:nvSpPr>
        <p:spPr>
          <a:xfrm rot="2315675">
            <a:off x="182882"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12" name="مستطيل 11"/>
          <p:cNvSpPr/>
          <p:nvPr/>
        </p:nvSpPr>
        <p:spPr>
          <a:xfrm>
            <a:off x="1013223" y="0"/>
            <a:ext cx="813077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5" name="عنصر نائب للعنوان 4"/>
          <p:cNvSpPr>
            <a:spLocks noGrp="1"/>
          </p:cNvSpPr>
          <p:nvPr>
            <p:ph type="title"/>
          </p:nvPr>
        </p:nvSpPr>
        <p:spPr>
          <a:xfrm>
            <a:off x="1434703" y="274638"/>
            <a:ext cx="7499747"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ar-SA" smtClean="0"/>
              <a:t>انقر لتحرير نمط العنوان الرئيسي</a:t>
            </a:r>
            <a:endParaRPr lang="en-US" smtClean="0"/>
          </a:p>
        </p:txBody>
      </p:sp>
      <p:sp>
        <p:nvSpPr>
          <p:cNvPr id="2057" name="عنصر نائب للنص 8"/>
          <p:cNvSpPr>
            <a:spLocks noGrp="1"/>
          </p:cNvSpPr>
          <p:nvPr>
            <p:ph type="body" idx="1"/>
          </p:nvPr>
        </p:nvSpPr>
        <p:spPr bwMode="auto">
          <a:xfrm>
            <a:off x="1434703" y="1447800"/>
            <a:ext cx="7499747"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endParaRPr lang="en-US" smtClean="0"/>
          </a:p>
          <a:p>
            <a:pPr lvl="1"/>
            <a:r>
              <a:rPr lang="ar-SA" smtClean="0"/>
              <a:t>المستوى الثاني</a:t>
            </a:r>
            <a:endParaRPr lang="en-US" smtClean="0"/>
          </a:p>
          <a:p>
            <a:pPr lvl="2"/>
            <a:r>
              <a:rPr lang="ar-SA" smtClean="0"/>
              <a:t>المستوى الثالث</a:t>
            </a:r>
            <a:endParaRPr lang="en-US" smtClean="0"/>
          </a:p>
          <a:p>
            <a:pPr lvl="3"/>
            <a:r>
              <a:rPr lang="ar-SA" smtClean="0"/>
              <a:t>المستوى الرابع</a:t>
            </a:r>
            <a:endParaRPr lang="en-US" smtClean="0"/>
          </a:p>
          <a:p>
            <a:pPr lvl="4"/>
            <a:r>
              <a:rPr lang="ar-SA" smtClean="0"/>
              <a:t>المستوى الخامس</a:t>
            </a:r>
            <a:endParaRPr lang="en-US" smtClean="0"/>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rgbClr val="E7DEC9">
                    <a:shade val="50000"/>
                    <a:satMod val="200000"/>
                  </a:srgbClr>
                </a:solidFill>
                <a:latin typeface="+mn-lt"/>
                <a:cs typeface="+mn-cs"/>
              </a:defRPr>
            </a:lvl1pPr>
            <a:extLst/>
          </a:lstStyle>
          <a:p>
            <a:pPr>
              <a:defRPr/>
            </a:pPr>
            <a:fld id="{DEC1B4BD-5FFA-43D7-AA7C-CA919AC1AEFA}" type="datetimeFigureOut">
              <a:rPr lang="en-US"/>
              <a:pPr>
                <a:defRPr/>
              </a:pPr>
              <a:t>12/28/2018</a:t>
            </a:fld>
            <a:endParaRPr lang="en-US"/>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rgbClr val="E7DEC9">
                    <a:shade val="50000"/>
                    <a:satMod val="200000"/>
                  </a:srgbClr>
                </a:solidFill>
                <a:effectLst/>
                <a:latin typeface="+mn-lt"/>
                <a:cs typeface="+mn-cs"/>
              </a:defRPr>
            </a:lvl1pPr>
            <a:extLst/>
          </a:lstStyle>
          <a:p>
            <a:pPr>
              <a:defRPr/>
            </a:pPr>
            <a:endParaRPr lang="en-US"/>
          </a:p>
        </p:txBody>
      </p:sp>
      <p:sp>
        <p:nvSpPr>
          <p:cNvPr id="22" name="عنصر نائب لرقم الشريحة 21"/>
          <p:cNvSpPr>
            <a:spLocks noGrp="1"/>
          </p:cNvSpPr>
          <p:nvPr>
            <p:ph type="sldNum" sz="quarter" idx="4"/>
          </p:nvPr>
        </p:nvSpPr>
        <p:spPr>
          <a:xfrm>
            <a:off x="8614172" y="6305550"/>
            <a:ext cx="457200" cy="476250"/>
          </a:xfrm>
          <a:prstGeom prst="rect">
            <a:avLst/>
          </a:prstGeom>
        </p:spPr>
        <p:txBody>
          <a:bodyPr vert="horz" wrap="square" lIns="91440" tIns="45720" rIns="91440" bIns="45720" numCol="1" anchor="b" anchorCtr="0" compatLnSpc="1">
            <a:prstTxWarp prst="textNoShape">
              <a:avLst/>
            </a:prstTxWarp>
          </a:bodyPr>
          <a:lstStyle>
            <a:lvl1pPr algn="ctr" eaLnBrk="1" hangingPunct="1">
              <a:defRPr sz="1200">
                <a:solidFill>
                  <a:srgbClr val="B5A788"/>
                </a:solidFill>
                <a:latin typeface="Gill Sans MT" pitchFamily="34" charset="0"/>
              </a:defRPr>
            </a:lvl1pPr>
          </a:lstStyle>
          <a:p>
            <a:pPr fontAlgn="base">
              <a:spcBef>
                <a:spcPct val="0"/>
              </a:spcBef>
              <a:spcAft>
                <a:spcPct val="0"/>
              </a:spcAft>
            </a:pPr>
            <a:fld id="{12BE5F08-FF1C-4CD1-8F35-0EE24C58B515}" type="slidenum">
              <a:rPr lang="en-US" smtClean="0">
                <a:cs typeface="Arial" pitchFamily="34" charset="0"/>
              </a:rPr>
              <a:pPr fontAlgn="base">
                <a:spcBef>
                  <a:spcPct val="0"/>
                </a:spcBef>
                <a:spcAft>
                  <a:spcPct val="0"/>
                </a:spcAft>
              </a:pPr>
              <a:t>‹#›</a:t>
            </a:fld>
            <a:endParaRPr lang="en-US" smtClean="0">
              <a:cs typeface="Arial" pitchFamily="34" charset="0"/>
            </a:endParaRPr>
          </a:p>
        </p:txBody>
      </p:sp>
      <p:sp>
        <p:nvSpPr>
          <p:cNvPr id="15" name="مستطيل 14"/>
          <p:cNvSpPr/>
          <p:nvPr/>
        </p:nvSpPr>
        <p:spPr bwMode="invGray">
          <a:xfrm>
            <a:off x="1014412" y="0"/>
            <a:ext cx="72629"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Tree>
    <p:extLst>
      <p:ext uri="{BB962C8B-B14F-4D97-AF65-F5344CB8AC3E}">
        <p14:creationId xmlns:p14="http://schemas.microsoft.com/office/powerpoint/2010/main" val="2222978507"/>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ransition spd="slow">
    <p:newsflash/>
  </p:transition>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Arial" pitchFamily="34" charset="0"/>
        </a:defRPr>
      </a:lvl1pPr>
      <a:lvl2pPr algn="l" rtl="0" eaLnBrk="0" fontAlgn="base" hangingPunct="0">
        <a:spcBef>
          <a:spcPct val="0"/>
        </a:spcBef>
        <a:spcAft>
          <a:spcPct val="0"/>
        </a:spcAft>
        <a:defRPr sz="4300">
          <a:solidFill>
            <a:srgbClr val="572314"/>
          </a:solidFill>
          <a:latin typeface="Gill Sans MT"/>
          <a:cs typeface="Arial" pitchFamily="34" charset="0"/>
        </a:defRPr>
      </a:lvl2pPr>
      <a:lvl3pPr algn="l" rtl="0" eaLnBrk="0" fontAlgn="base" hangingPunct="0">
        <a:spcBef>
          <a:spcPct val="0"/>
        </a:spcBef>
        <a:spcAft>
          <a:spcPct val="0"/>
        </a:spcAft>
        <a:defRPr sz="4300">
          <a:solidFill>
            <a:srgbClr val="572314"/>
          </a:solidFill>
          <a:latin typeface="Gill Sans MT"/>
          <a:cs typeface="Arial" pitchFamily="34" charset="0"/>
        </a:defRPr>
      </a:lvl3pPr>
      <a:lvl4pPr algn="l" rtl="0" eaLnBrk="0" fontAlgn="base" hangingPunct="0">
        <a:spcBef>
          <a:spcPct val="0"/>
        </a:spcBef>
        <a:spcAft>
          <a:spcPct val="0"/>
        </a:spcAft>
        <a:defRPr sz="4300">
          <a:solidFill>
            <a:srgbClr val="572314"/>
          </a:solidFill>
          <a:latin typeface="Gill Sans MT"/>
          <a:cs typeface="Arial" pitchFamily="34" charset="0"/>
        </a:defRPr>
      </a:lvl4pPr>
      <a:lvl5pPr algn="l" rtl="0" eaLnBrk="0" fontAlgn="base" hangingPunct="0">
        <a:spcBef>
          <a:spcPct val="0"/>
        </a:spcBef>
        <a:spcAft>
          <a:spcPct val="0"/>
        </a:spcAft>
        <a:defRPr sz="4300">
          <a:solidFill>
            <a:srgbClr val="572314"/>
          </a:solidFill>
          <a:latin typeface="Gill Sans MT"/>
          <a:cs typeface="Arial" pitchFamily="34" charset="0"/>
        </a:defRPr>
      </a:lvl5pPr>
      <a:lvl6pPr marL="457200" algn="l" rtl="0" fontAlgn="base">
        <a:spcBef>
          <a:spcPct val="0"/>
        </a:spcBef>
        <a:spcAft>
          <a:spcPct val="0"/>
        </a:spcAft>
        <a:defRPr sz="4300">
          <a:solidFill>
            <a:srgbClr val="572314"/>
          </a:solidFill>
          <a:latin typeface="Gill Sans MT"/>
          <a:cs typeface="Arial" pitchFamily="34" charset="0"/>
        </a:defRPr>
      </a:lvl6pPr>
      <a:lvl7pPr marL="914400" algn="l" rtl="0" fontAlgn="base">
        <a:spcBef>
          <a:spcPct val="0"/>
        </a:spcBef>
        <a:spcAft>
          <a:spcPct val="0"/>
        </a:spcAft>
        <a:defRPr sz="4300">
          <a:solidFill>
            <a:srgbClr val="572314"/>
          </a:solidFill>
          <a:latin typeface="Gill Sans MT"/>
          <a:cs typeface="Arial" pitchFamily="34" charset="0"/>
        </a:defRPr>
      </a:lvl7pPr>
      <a:lvl8pPr marL="1371600" algn="l" rtl="0" fontAlgn="base">
        <a:spcBef>
          <a:spcPct val="0"/>
        </a:spcBef>
        <a:spcAft>
          <a:spcPct val="0"/>
        </a:spcAft>
        <a:defRPr sz="4300">
          <a:solidFill>
            <a:srgbClr val="572314"/>
          </a:solidFill>
          <a:latin typeface="Gill Sans MT"/>
          <a:cs typeface="Arial" pitchFamily="34" charset="0"/>
        </a:defRPr>
      </a:lvl8pPr>
      <a:lvl9pPr marL="1828800" algn="l" rtl="0" fontAlgn="base">
        <a:spcBef>
          <a:spcPct val="0"/>
        </a:spcBef>
        <a:spcAft>
          <a:spcPct val="0"/>
        </a:spcAft>
        <a:defRPr sz="4300">
          <a:solidFill>
            <a:srgbClr val="572314"/>
          </a:solidFill>
          <a:latin typeface="Gill Sans MT"/>
          <a:cs typeface="Arial"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Arial" pitchFamily="34" charset="0"/>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Arial" pitchFamily="34" charset="0"/>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Arial" pitchFamily="34" charset="0"/>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Arial" pitchFamily="34" charset="0"/>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Arial" pitchFamily="34" charset="0"/>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578" y="-815975"/>
            <a:ext cx="1638301"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8" name="شكل بيضاوي 7"/>
          <p:cNvSpPr/>
          <p:nvPr/>
        </p:nvSpPr>
        <p:spPr>
          <a:xfrm>
            <a:off x="167879" y="20639"/>
            <a:ext cx="1703784"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11" name="دائرة مجوفة 10"/>
          <p:cNvSpPr/>
          <p:nvPr/>
        </p:nvSpPr>
        <p:spPr>
          <a:xfrm rot="2315675">
            <a:off x="182882"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12" name="مستطيل 11"/>
          <p:cNvSpPr/>
          <p:nvPr/>
        </p:nvSpPr>
        <p:spPr>
          <a:xfrm>
            <a:off x="1013223" y="0"/>
            <a:ext cx="813077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5" name="عنصر نائب للعنوان 4"/>
          <p:cNvSpPr>
            <a:spLocks noGrp="1"/>
          </p:cNvSpPr>
          <p:nvPr>
            <p:ph type="title"/>
          </p:nvPr>
        </p:nvSpPr>
        <p:spPr>
          <a:xfrm>
            <a:off x="1434703" y="274638"/>
            <a:ext cx="7499747"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ar-SA" smtClean="0"/>
              <a:t>انقر لتحرير نمط العنوان الرئيسي</a:t>
            </a:r>
            <a:endParaRPr lang="en-US" smtClean="0"/>
          </a:p>
        </p:txBody>
      </p:sp>
      <p:sp>
        <p:nvSpPr>
          <p:cNvPr id="2057" name="عنصر نائب للنص 8"/>
          <p:cNvSpPr>
            <a:spLocks noGrp="1"/>
          </p:cNvSpPr>
          <p:nvPr>
            <p:ph type="body" idx="1"/>
          </p:nvPr>
        </p:nvSpPr>
        <p:spPr bwMode="auto">
          <a:xfrm>
            <a:off x="1434703" y="1447800"/>
            <a:ext cx="7499747"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endParaRPr lang="en-US" smtClean="0"/>
          </a:p>
          <a:p>
            <a:pPr lvl="1"/>
            <a:r>
              <a:rPr lang="ar-SA" smtClean="0"/>
              <a:t>المستوى الثاني</a:t>
            </a:r>
            <a:endParaRPr lang="en-US" smtClean="0"/>
          </a:p>
          <a:p>
            <a:pPr lvl="2"/>
            <a:r>
              <a:rPr lang="ar-SA" smtClean="0"/>
              <a:t>المستوى الثالث</a:t>
            </a:r>
            <a:endParaRPr lang="en-US" smtClean="0"/>
          </a:p>
          <a:p>
            <a:pPr lvl="3"/>
            <a:r>
              <a:rPr lang="ar-SA" smtClean="0"/>
              <a:t>المستوى الرابع</a:t>
            </a:r>
            <a:endParaRPr lang="en-US" smtClean="0"/>
          </a:p>
          <a:p>
            <a:pPr lvl="4"/>
            <a:r>
              <a:rPr lang="ar-SA" smtClean="0"/>
              <a:t>المستوى الخامس</a:t>
            </a:r>
            <a:endParaRPr lang="en-US" smtClean="0"/>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900">
                <a:solidFill>
                  <a:srgbClr val="E7DEC9">
                    <a:shade val="50000"/>
                    <a:satMod val="200000"/>
                  </a:srgbClr>
                </a:solidFill>
                <a:latin typeface="+mn-lt"/>
                <a:cs typeface="+mn-cs"/>
              </a:defRPr>
            </a:lvl1pPr>
            <a:extLst/>
          </a:lstStyle>
          <a:p>
            <a:pPr>
              <a:defRPr/>
            </a:pPr>
            <a:fld id="{0BDE48D2-49F4-42BA-BD73-57986968B13F}" type="datetimeFigureOut">
              <a:rPr lang="en-US"/>
              <a:pPr>
                <a:defRPr/>
              </a:pPr>
              <a:t>12/28/2018</a:t>
            </a:fld>
            <a:endParaRPr lang="en-US"/>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900">
                <a:solidFill>
                  <a:srgbClr val="E7DEC9">
                    <a:shade val="50000"/>
                    <a:satMod val="200000"/>
                  </a:srgbClr>
                </a:solidFill>
                <a:effectLst/>
                <a:latin typeface="+mn-lt"/>
                <a:cs typeface="+mn-cs"/>
              </a:defRPr>
            </a:lvl1pPr>
            <a:extLst/>
          </a:lstStyle>
          <a:p>
            <a:pPr>
              <a:defRPr/>
            </a:pPr>
            <a:endParaRPr lang="en-US"/>
          </a:p>
        </p:txBody>
      </p:sp>
      <p:sp>
        <p:nvSpPr>
          <p:cNvPr id="22" name="عنصر نائب لرقم الشريحة 21"/>
          <p:cNvSpPr>
            <a:spLocks noGrp="1"/>
          </p:cNvSpPr>
          <p:nvPr>
            <p:ph type="sldNum" sz="quarter" idx="4"/>
          </p:nvPr>
        </p:nvSpPr>
        <p:spPr>
          <a:xfrm>
            <a:off x="8614172" y="6305550"/>
            <a:ext cx="457200" cy="476250"/>
          </a:xfrm>
          <a:prstGeom prst="rect">
            <a:avLst/>
          </a:prstGeom>
        </p:spPr>
        <p:txBody>
          <a:bodyPr vert="horz" wrap="square" lIns="91440" tIns="45720" rIns="91440" bIns="45720" numCol="1" anchor="b" anchorCtr="0" compatLnSpc="1">
            <a:prstTxWarp prst="textNoShape">
              <a:avLst/>
            </a:prstTxWarp>
          </a:bodyPr>
          <a:lstStyle>
            <a:lvl1pPr algn="ctr" eaLnBrk="1" hangingPunct="1">
              <a:defRPr sz="900">
                <a:solidFill>
                  <a:srgbClr val="B5A788"/>
                </a:solidFill>
                <a:latin typeface="Gill Sans MT" panose="020B0502020104020203" pitchFamily="34" charset="0"/>
              </a:defRPr>
            </a:lvl1pPr>
          </a:lstStyle>
          <a:p>
            <a:pPr fontAlgn="base">
              <a:spcBef>
                <a:spcPct val="0"/>
              </a:spcBef>
              <a:spcAft>
                <a:spcPct val="0"/>
              </a:spcAft>
              <a:defRPr/>
            </a:pPr>
            <a:fld id="{4D35D4D5-099D-460A-AA62-7FCD1734A578}" type="slidenum">
              <a:rPr lang="en-US">
                <a:cs typeface="Arial" panose="020B0604020202020204" pitchFamily="34" charset="0"/>
              </a:rPr>
              <a:pPr fontAlgn="base">
                <a:spcBef>
                  <a:spcPct val="0"/>
                </a:spcBef>
                <a:spcAft>
                  <a:spcPct val="0"/>
                </a:spcAft>
                <a:defRPr/>
              </a:pPr>
              <a:t>‹#›</a:t>
            </a:fld>
            <a:endParaRPr lang="en-US">
              <a:cs typeface="Arial" panose="020B0604020202020204" pitchFamily="34" charset="0"/>
            </a:endParaRPr>
          </a:p>
        </p:txBody>
      </p:sp>
      <p:sp>
        <p:nvSpPr>
          <p:cNvPr id="15" name="مستطيل 14"/>
          <p:cNvSpPr/>
          <p:nvPr/>
        </p:nvSpPr>
        <p:spPr bwMode="invGray">
          <a:xfrm>
            <a:off x="1014412" y="0"/>
            <a:ext cx="72629"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Tree>
    <p:extLst>
      <p:ext uri="{BB962C8B-B14F-4D97-AF65-F5344CB8AC3E}">
        <p14:creationId xmlns:p14="http://schemas.microsoft.com/office/powerpoint/2010/main" val="4152474035"/>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spd="slow">
    <p:newsflash/>
  </p:transition>
  <p:txStyles>
    <p:titleStyle>
      <a:lvl1pPr algn="l" rtl="0" eaLnBrk="0" fontAlgn="base" hangingPunct="0">
        <a:spcBef>
          <a:spcPct val="0"/>
        </a:spcBef>
        <a:spcAft>
          <a:spcPct val="0"/>
        </a:spcAft>
        <a:defRPr sz="3225" kern="1200">
          <a:solidFill>
            <a:srgbClr val="572314"/>
          </a:solidFill>
          <a:effectLst>
            <a:outerShdw blurRad="50000" dist="30000" dir="5400000" algn="tl" rotWithShape="0">
              <a:srgbClr val="000000">
                <a:alpha val="30000"/>
              </a:srgbClr>
            </a:outerShdw>
          </a:effectLst>
          <a:latin typeface="+mj-lt"/>
          <a:ea typeface="+mj-ea"/>
          <a:cs typeface="Arial" pitchFamily="34" charset="0"/>
        </a:defRPr>
      </a:lvl1pPr>
      <a:lvl2pPr algn="l" rtl="0" eaLnBrk="0" fontAlgn="base" hangingPunct="0">
        <a:spcBef>
          <a:spcPct val="0"/>
        </a:spcBef>
        <a:spcAft>
          <a:spcPct val="0"/>
        </a:spcAft>
        <a:defRPr sz="3225">
          <a:solidFill>
            <a:srgbClr val="572314"/>
          </a:solidFill>
          <a:latin typeface="Gill Sans MT"/>
          <a:cs typeface="Arial" pitchFamily="34" charset="0"/>
        </a:defRPr>
      </a:lvl2pPr>
      <a:lvl3pPr algn="l" rtl="0" eaLnBrk="0" fontAlgn="base" hangingPunct="0">
        <a:spcBef>
          <a:spcPct val="0"/>
        </a:spcBef>
        <a:spcAft>
          <a:spcPct val="0"/>
        </a:spcAft>
        <a:defRPr sz="3225">
          <a:solidFill>
            <a:srgbClr val="572314"/>
          </a:solidFill>
          <a:latin typeface="Gill Sans MT"/>
          <a:cs typeface="Arial" pitchFamily="34" charset="0"/>
        </a:defRPr>
      </a:lvl3pPr>
      <a:lvl4pPr algn="l" rtl="0" eaLnBrk="0" fontAlgn="base" hangingPunct="0">
        <a:spcBef>
          <a:spcPct val="0"/>
        </a:spcBef>
        <a:spcAft>
          <a:spcPct val="0"/>
        </a:spcAft>
        <a:defRPr sz="3225">
          <a:solidFill>
            <a:srgbClr val="572314"/>
          </a:solidFill>
          <a:latin typeface="Gill Sans MT"/>
          <a:cs typeface="Arial" pitchFamily="34" charset="0"/>
        </a:defRPr>
      </a:lvl4pPr>
      <a:lvl5pPr algn="l" rtl="0" eaLnBrk="0" fontAlgn="base" hangingPunct="0">
        <a:spcBef>
          <a:spcPct val="0"/>
        </a:spcBef>
        <a:spcAft>
          <a:spcPct val="0"/>
        </a:spcAft>
        <a:defRPr sz="3225">
          <a:solidFill>
            <a:srgbClr val="572314"/>
          </a:solidFill>
          <a:latin typeface="Gill Sans MT"/>
          <a:cs typeface="Arial" pitchFamily="34" charset="0"/>
        </a:defRPr>
      </a:lvl5pPr>
      <a:lvl6pPr marL="342900" algn="l" rtl="0" fontAlgn="base">
        <a:spcBef>
          <a:spcPct val="0"/>
        </a:spcBef>
        <a:spcAft>
          <a:spcPct val="0"/>
        </a:spcAft>
        <a:defRPr sz="3225">
          <a:solidFill>
            <a:srgbClr val="572314"/>
          </a:solidFill>
          <a:latin typeface="Gill Sans MT"/>
          <a:cs typeface="Arial" pitchFamily="34" charset="0"/>
        </a:defRPr>
      </a:lvl6pPr>
      <a:lvl7pPr marL="685800" algn="l" rtl="0" fontAlgn="base">
        <a:spcBef>
          <a:spcPct val="0"/>
        </a:spcBef>
        <a:spcAft>
          <a:spcPct val="0"/>
        </a:spcAft>
        <a:defRPr sz="3225">
          <a:solidFill>
            <a:srgbClr val="572314"/>
          </a:solidFill>
          <a:latin typeface="Gill Sans MT"/>
          <a:cs typeface="Arial" pitchFamily="34" charset="0"/>
        </a:defRPr>
      </a:lvl7pPr>
      <a:lvl8pPr marL="1028700" algn="l" rtl="0" fontAlgn="base">
        <a:spcBef>
          <a:spcPct val="0"/>
        </a:spcBef>
        <a:spcAft>
          <a:spcPct val="0"/>
        </a:spcAft>
        <a:defRPr sz="3225">
          <a:solidFill>
            <a:srgbClr val="572314"/>
          </a:solidFill>
          <a:latin typeface="Gill Sans MT"/>
          <a:cs typeface="Arial" pitchFamily="34" charset="0"/>
        </a:defRPr>
      </a:lvl8pPr>
      <a:lvl9pPr marL="1371600" algn="l" rtl="0" fontAlgn="base">
        <a:spcBef>
          <a:spcPct val="0"/>
        </a:spcBef>
        <a:spcAft>
          <a:spcPct val="0"/>
        </a:spcAft>
        <a:defRPr sz="3225">
          <a:solidFill>
            <a:srgbClr val="572314"/>
          </a:solidFill>
          <a:latin typeface="Gill Sans MT"/>
          <a:cs typeface="Arial" pitchFamily="34" charset="0"/>
        </a:defRPr>
      </a:lvl9pPr>
      <a:extLst/>
    </p:titleStyle>
    <p:bodyStyle>
      <a:lvl1pPr marL="273844" indent="-211931" algn="l" rtl="0" eaLnBrk="0" fontAlgn="base" hangingPunct="0">
        <a:spcBef>
          <a:spcPts val="450"/>
        </a:spcBef>
        <a:spcAft>
          <a:spcPct val="0"/>
        </a:spcAft>
        <a:buClr>
          <a:schemeClr val="accent1"/>
        </a:buClr>
        <a:buSzPct val="80000"/>
        <a:buFont typeface="Wingdings 2" panose="05020102010507070707" pitchFamily="18" charset="2"/>
        <a:buChar char=""/>
        <a:defRPr sz="2400" kern="1200">
          <a:solidFill>
            <a:schemeClr val="tx1"/>
          </a:solidFill>
          <a:latin typeface="+mn-lt"/>
          <a:ea typeface="+mn-ea"/>
          <a:cs typeface="Arial" pitchFamily="34" charset="0"/>
        </a:defRPr>
      </a:lvl1pPr>
      <a:lvl2pPr marL="479822" indent="-177404" algn="l" rtl="0" eaLnBrk="0" fontAlgn="base" hangingPunct="0">
        <a:spcBef>
          <a:spcPts val="413"/>
        </a:spcBef>
        <a:spcAft>
          <a:spcPct val="0"/>
        </a:spcAft>
        <a:buClr>
          <a:schemeClr val="accent1"/>
        </a:buClr>
        <a:buFont typeface="Verdana" panose="020B0604030504040204" pitchFamily="34" charset="0"/>
        <a:buChar char="◦"/>
        <a:defRPr sz="2100" kern="1200">
          <a:solidFill>
            <a:schemeClr val="tx1"/>
          </a:solidFill>
          <a:latin typeface="+mn-lt"/>
          <a:ea typeface="+mn-ea"/>
          <a:cs typeface="Arial" pitchFamily="34" charset="0"/>
        </a:defRPr>
      </a:lvl2pPr>
      <a:lvl3pPr marL="664369" indent="-171450" algn="l" rtl="0" eaLnBrk="0" fontAlgn="base" hangingPunct="0">
        <a:spcBef>
          <a:spcPct val="20000"/>
        </a:spcBef>
        <a:spcAft>
          <a:spcPct val="0"/>
        </a:spcAft>
        <a:buClr>
          <a:schemeClr val="accent2"/>
        </a:buClr>
        <a:buFont typeface="Wingdings 2" panose="05020102010507070707" pitchFamily="18" charset="2"/>
        <a:buChar char=""/>
        <a:defRPr sz="1800" kern="1200">
          <a:solidFill>
            <a:schemeClr val="tx1"/>
          </a:solidFill>
          <a:latin typeface="+mn-lt"/>
          <a:ea typeface="+mn-ea"/>
          <a:cs typeface="Arial" pitchFamily="34" charset="0"/>
        </a:defRPr>
      </a:lvl3pPr>
      <a:lvl4pPr marL="822722" indent="-129779" algn="l" rtl="0" eaLnBrk="0" fontAlgn="base" hangingPunct="0">
        <a:spcBef>
          <a:spcPct val="20000"/>
        </a:spcBef>
        <a:spcAft>
          <a:spcPct val="0"/>
        </a:spcAft>
        <a:buClr>
          <a:srgbClr val="C32D2E"/>
        </a:buClr>
        <a:buFont typeface="Wingdings 2" panose="05020102010507070707" pitchFamily="18" charset="2"/>
        <a:buChar char=""/>
        <a:defRPr sz="1500" kern="1200">
          <a:solidFill>
            <a:schemeClr val="tx1"/>
          </a:solidFill>
          <a:latin typeface="+mn-lt"/>
          <a:ea typeface="+mn-ea"/>
          <a:cs typeface="Arial" pitchFamily="34" charset="0"/>
        </a:defRPr>
      </a:lvl4pPr>
      <a:lvl5pPr marL="972741" indent="-136922" algn="l" rtl="0" eaLnBrk="0" fontAlgn="base" hangingPunct="0">
        <a:spcBef>
          <a:spcPct val="20000"/>
        </a:spcBef>
        <a:spcAft>
          <a:spcPct val="0"/>
        </a:spcAft>
        <a:buClr>
          <a:srgbClr val="84AA33"/>
        </a:buClr>
        <a:buFont typeface="Wingdings 2" panose="05020102010507070707" pitchFamily="18" charset="2"/>
        <a:buChar char=""/>
        <a:defRPr sz="1500" kern="1200">
          <a:solidFill>
            <a:schemeClr val="tx1"/>
          </a:solidFill>
          <a:latin typeface="+mn-lt"/>
          <a:ea typeface="+mn-ea"/>
          <a:cs typeface="Arial" pitchFamily="34" charset="0"/>
        </a:defRPr>
      </a:lvl5pPr>
      <a:lvl6pPr marL="1131570" indent="-137160" algn="l" rtl="0" eaLnBrk="1" latinLnBrk="0" hangingPunct="1">
        <a:lnSpc>
          <a:spcPct val="100000"/>
        </a:lnSpc>
        <a:spcBef>
          <a:spcPct val="20000"/>
        </a:spcBef>
        <a:buClr>
          <a:schemeClr val="accent5"/>
        </a:buClr>
        <a:buFont typeface="Wingdings 2"/>
        <a:buChar char=""/>
        <a:defRPr kumimoji="0" sz="1500" kern="1200">
          <a:solidFill>
            <a:schemeClr val="tx1"/>
          </a:solidFill>
          <a:latin typeface="+mn-lt"/>
          <a:ea typeface="+mn-ea"/>
          <a:cs typeface="+mn-cs"/>
        </a:defRPr>
      </a:lvl6pPr>
      <a:lvl7pPr marL="1289304" indent="-137160" algn="l" rtl="0" eaLnBrk="1" latinLnBrk="0" hangingPunct="1">
        <a:lnSpc>
          <a:spcPct val="100000"/>
        </a:lnSpc>
        <a:spcBef>
          <a:spcPct val="20000"/>
        </a:spcBef>
        <a:buClr>
          <a:schemeClr val="accent6"/>
        </a:buClr>
        <a:buFont typeface="Wingdings 2"/>
        <a:buChar char=""/>
        <a:defRPr kumimoji="0" sz="1500" kern="1200">
          <a:solidFill>
            <a:schemeClr val="tx1"/>
          </a:solidFill>
          <a:latin typeface="+mn-lt"/>
          <a:ea typeface="+mn-ea"/>
          <a:cs typeface="+mn-cs"/>
        </a:defRPr>
      </a:lvl7pPr>
      <a:lvl8pPr marL="1440180" indent="-137160" algn="l" rtl="0" eaLnBrk="1" latinLnBrk="0" hangingPunct="1">
        <a:lnSpc>
          <a:spcPct val="100000"/>
        </a:lnSpc>
        <a:spcBef>
          <a:spcPct val="20000"/>
        </a:spcBef>
        <a:buClr>
          <a:schemeClr val="accent6"/>
        </a:buClr>
        <a:buFont typeface="Wingdings 2"/>
        <a:buChar char=""/>
        <a:defRPr kumimoji="0" sz="1500" kern="1200">
          <a:solidFill>
            <a:schemeClr val="tx1"/>
          </a:solidFill>
          <a:latin typeface="+mn-lt"/>
          <a:ea typeface="+mn-ea"/>
          <a:cs typeface="+mn-cs"/>
        </a:defRPr>
      </a:lvl8pPr>
      <a:lvl9pPr marL="1597914" indent="-137160" algn="l" rtl="0" eaLnBrk="1" latinLnBrk="0" hangingPunct="1">
        <a:lnSpc>
          <a:spcPct val="100000"/>
        </a:lnSpc>
        <a:spcBef>
          <a:spcPct val="20000"/>
        </a:spcBef>
        <a:buClr>
          <a:schemeClr val="accent6"/>
        </a:buClr>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a:extLst/>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578" y="-815975"/>
            <a:ext cx="1638301"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8" name="شكل بيضاوي 7"/>
          <p:cNvSpPr/>
          <p:nvPr/>
        </p:nvSpPr>
        <p:spPr>
          <a:xfrm>
            <a:off x="167879" y="20639"/>
            <a:ext cx="1703784"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11" name="دائرة مجوفة 10"/>
          <p:cNvSpPr/>
          <p:nvPr/>
        </p:nvSpPr>
        <p:spPr>
          <a:xfrm rot="2315675">
            <a:off x="182882"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12" name="مستطيل 11"/>
          <p:cNvSpPr/>
          <p:nvPr/>
        </p:nvSpPr>
        <p:spPr>
          <a:xfrm>
            <a:off x="1013223" y="0"/>
            <a:ext cx="813077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5" name="عنصر نائب للعنوان 4"/>
          <p:cNvSpPr>
            <a:spLocks noGrp="1"/>
          </p:cNvSpPr>
          <p:nvPr>
            <p:ph type="title"/>
          </p:nvPr>
        </p:nvSpPr>
        <p:spPr>
          <a:xfrm>
            <a:off x="1434703" y="274638"/>
            <a:ext cx="7499747"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ar-SA" smtClean="0"/>
              <a:t>انقر لتحرير نمط العنوان الرئيسي</a:t>
            </a:r>
            <a:endParaRPr lang="en-US" smtClean="0"/>
          </a:p>
        </p:txBody>
      </p:sp>
      <p:sp>
        <p:nvSpPr>
          <p:cNvPr id="2057" name="عنصر نائب للنص 8"/>
          <p:cNvSpPr>
            <a:spLocks noGrp="1"/>
          </p:cNvSpPr>
          <p:nvPr>
            <p:ph type="body" idx="1"/>
          </p:nvPr>
        </p:nvSpPr>
        <p:spPr bwMode="auto">
          <a:xfrm>
            <a:off x="1434703" y="1447800"/>
            <a:ext cx="7499747"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endParaRPr lang="en-US" smtClean="0"/>
          </a:p>
          <a:p>
            <a:pPr lvl="1"/>
            <a:r>
              <a:rPr lang="ar-SA" smtClean="0"/>
              <a:t>المستوى الثاني</a:t>
            </a:r>
            <a:endParaRPr lang="en-US" smtClean="0"/>
          </a:p>
          <a:p>
            <a:pPr lvl="2"/>
            <a:r>
              <a:rPr lang="ar-SA" smtClean="0"/>
              <a:t>المستوى الثالث</a:t>
            </a:r>
            <a:endParaRPr lang="en-US" smtClean="0"/>
          </a:p>
          <a:p>
            <a:pPr lvl="3"/>
            <a:r>
              <a:rPr lang="ar-SA" smtClean="0"/>
              <a:t>المستوى الرابع</a:t>
            </a:r>
            <a:endParaRPr lang="en-US" smtClean="0"/>
          </a:p>
          <a:p>
            <a:pPr lvl="4"/>
            <a:r>
              <a:rPr lang="ar-SA" smtClean="0"/>
              <a:t>المستوى الخامس</a:t>
            </a:r>
            <a:endParaRPr lang="en-US" smtClean="0"/>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900">
                <a:solidFill>
                  <a:srgbClr val="E7DEC9">
                    <a:shade val="50000"/>
                    <a:satMod val="200000"/>
                  </a:srgbClr>
                </a:solidFill>
                <a:latin typeface="+mn-lt"/>
                <a:cs typeface="+mn-cs"/>
              </a:defRPr>
            </a:lvl1pPr>
            <a:extLst/>
          </a:lstStyle>
          <a:p>
            <a:pPr>
              <a:defRPr/>
            </a:pPr>
            <a:fld id="{0BDE48D2-49F4-42BA-BD73-57986968B13F}" type="datetimeFigureOut">
              <a:rPr lang="en-US"/>
              <a:pPr>
                <a:defRPr/>
              </a:pPr>
              <a:t>12/28/2018</a:t>
            </a:fld>
            <a:endParaRPr lang="en-US"/>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900">
                <a:solidFill>
                  <a:srgbClr val="E7DEC9">
                    <a:shade val="50000"/>
                    <a:satMod val="200000"/>
                  </a:srgbClr>
                </a:solidFill>
                <a:effectLst/>
                <a:latin typeface="+mn-lt"/>
                <a:cs typeface="+mn-cs"/>
              </a:defRPr>
            </a:lvl1pPr>
            <a:extLst/>
          </a:lstStyle>
          <a:p>
            <a:pPr>
              <a:defRPr/>
            </a:pPr>
            <a:endParaRPr lang="en-US"/>
          </a:p>
        </p:txBody>
      </p:sp>
      <p:sp>
        <p:nvSpPr>
          <p:cNvPr id="22" name="عنصر نائب لرقم الشريحة 21"/>
          <p:cNvSpPr>
            <a:spLocks noGrp="1"/>
          </p:cNvSpPr>
          <p:nvPr>
            <p:ph type="sldNum" sz="quarter" idx="4"/>
          </p:nvPr>
        </p:nvSpPr>
        <p:spPr>
          <a:xfrm>
            <a:off x="8614172" y="6305550"/>
            <a:ext cx="457200" cy="476250"/>
          </a:xfrm>
          <a:prstGeom prst="rect">
            <a:avLst/>
          </a:prstGeom>
        </p:spPr>
        <p:txBody>
          <a:bodyPr vert="horz" wrap="square" lIns="91440" tIns="45720" rIns="91440" bIns="45720" numCol="1" anchor="b" anchorCtr="0" compatLnSpc="1">
            <a:prstTxWarp prst="textNoShape">
              <a:avLst/>
            </a:prstTxWarp>
          </a:bodyPr>
          <a:lstStyle>
            <a:lvl1pPr algn="ctr" eaLnBrk="1" hangingPunct="1">
              <a:defRPr sz="900">
                <a:solidFill>
                  <a:srgbClr val="B5A788"/>
                </a:solidFill>
                <a:latin typeface="Gill Sans MT" panose="020B0502020104020203" pitchFamily="34" charset="0"/>
              </a:defRPr>
            </a:lvl1pPr>
          </a:lstStyle>
          <a:p>
            <a:pPr fontAlgn="base">
              <a:spcBef>
                <a:spcPct val="0"/>
              </a:spcBef>
              <a:spcAft>
                <a:spcPct val="0"/>
              </a:spcAft>
              <a:defRPr/>
            </a:pPr>
            <a:fld id="{4D35D4D5-099D-460A-AA62-7FCD1734A578}" type="slidenum">
              <a:rPr lang="en-US">
                <a:cs typeface="Arial" panose="020B0604020202020204" pitchFamily="34" charset="0"/>
              </a:rPr>
              <a:pPr fontAlgn="base">
                <a:spcBef>
                  <a:spcPct val="0"/>
                </a:spcBef>
                <a:spcAft>
                  <a:spcPct val="0"/>
                </a:spcAft>
                <a:defRPr/>
              </a:pPr>
              <a:t>‹#›</a:t>
            </a:fld>
            <a:endParaRPr lang="en-US">
              <a:cs typeface="Arial" panose="020B0604020202020204" pitchFamily="34" charset="0"/>
            </a:endParaRPr>
          </a:p>
        </p:txBody>
      </p:sp>
      <p:sp>
        <p:nvSpPr>
          <p:cNvPr id="15" name="مستطيل 14"/>
          <p:cNvSpPr/>
          <p:nvPr/>
        </p:nvSpPr>
        <p:spPr bwMode="invGray">
          <a:xfrm>
            <a:off x="1014412" y="0"/>
            <a:ext cx="72629"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Tree>
    <p:extLst>
      <p:ext uri="{BB962C8B-B14F-4D97-AF65-F5344CB8AC3E}">
        <p14:creationId xmlns:p14="http://schemas.microsoft.com/office/powerpoint/2010/main" val="326284605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ransition spd="slow">
    <p:newsflash/>
  </p:transition>
  <p:txStyles>
    <p:titleStyle>
      <a:lvl1pPr algn="l" rtl="0" eaLnBrk="0" fontAlgn="base" hangingPunct="0">
        <a:spcBef>
          <a:spcPct val="0"/>
        </a:spcBef>
        <a:spcAft>
          <a:spcPct val="0"/>
        </a:spcAft>
        <a:defRPr sz="3225" kern="1200">
          <a:solidFill>
            <a:srgbClr val="572314"/>
          </a:solidFill>
          <a:effectLst>
            <a:outerShdw blurRad="50000" dist="30000" dir="5400000" algn="tl" rotWithShape="0">
              <a:srgbClr val="000000">
                <a:alpha val="30000"/>
              </a:srgbClr>
            </a:outerShdw>
          </a:effectLst>
          <a:latin typeface="+mj-lt"/>
          <a:ea typeface="+mj-ea"/>
          <a:cs typeface="Arial" pitchFamily="34" charset="0"/>
        </a:defRPr>
      </a:lvl1pPr>
      <a:lvl2pPr algn="l" rtl="0" eaLnBrk="0" fontAlgn="base" hangingPunct="0">
        <a:spcBef>
          <a:spcPct val="0"/>
        </a:spcBef>
        <a:spcAft>
          <a:spcPct val="0"/>
        </a:spcAft>
        <a:defRPr sz="3225">
          <a:solidFill>
            <a:srgbClr val="572314"/>
          </a:solidFill>
          <a:latin typeface="Gill Sans MT"/>
          <a:cs typeface="Arial" pitchFamily="34" charset="0"/>
        </a:defRPr>
      </a:lvl2pPr>
      <a:lvl3pPr algn="l" rtl="0" eaLnBrk="0" fontAlgn="base" hangingPunct="0">
        <a:spcBef>
          <a:spcPct val="0"/>
        </a:spcBef>
        <a:spcAft>
          <a:spcPct val="0"/>
        </a:spcAft>
        <a:defRPr sz="3225">
          <a:solidFill>
            <a:srgbClr val="572314"/>
          </a:solidFill>
          <a:latin typeface="Gill Sans MT"/>
          <a:cs typeface="Arial" pitchFamily="34" charset="0"/>
        </a:defRPr>
      </a:lvl3pPr>
      <a:lvl4pPr algn="l" rtl="0" eaLnBrk="0" fontAlgn="base" hangingPunct="0">
        <a:spcBef>
          <a:spcPct val="0"/>
        </a:spcBef>
        <a:spcAft>
          <a:spcPct val="0"/>
        </a:spcAft>
        <a:defRPr sz="3225">
          <a:solidFill>
            <a:srgbClr val="572314"/>
          </a:solidFill>
          <a:latin typeface="Gill Sans MT"/>
          <a:cs typeface="Arial" pitchFamily="34" charset="0"/>
        </a:defRPr>
      </a:lvl4pPr>
      <a:lvl5pPr algn="l" rtl="0" eaLnBrk="0" fontAlgn="base" hangingPunct="0">
        <a:spcBef>
          <a:spcPct val="0"/>
        </a:spcBef>
        <a:spcAft>
          <a:spcPct val="0"/>
        </a:spcAft>
        <a:defRPr sz="3225">
          <a:solidFill>
            <a:srgbClr val="572314"/>
          </a:solidFill>
          <a:latin typeface="Gill Sans MT"/>
          <a:cs typeface="Arial" pitchFamily="34" charset="0"/>
        </a:defRPr>
      </a:lvl5pPr>
      <a:lvl6pPr marL="342900" algn="l" rtl="0" fontAlgn="base">
        <a:spcBef>
          <a:spcPct val="0"/>
        </a:spcBef>
        <a:spcAft>
          <a:spcPct val="0"/>
        </a:spcAft>
        <a:defRPr sz="3225">
          <a:solidFill>
            <a:srgbClr val="572314"/>
          </a:solidFill>
          <a:latin typeface="Gill Sans MT"/>
          <a:cs typeface="Arial" pitchFamily="34" charset="0"/>
        </a:defRPr>
      </a:lvl6pPr>
      <a:lvl7pPr marL="685800" algn="l" rtl="0" fontAlgn="base">
        <a:spcBef>
          <a:spcPct val="0"/>
        </a:spcBef>
        <a:spcAft>
          <a:spcPct val="0"/>
        </a:spcAft>
        <a:defRPr sz="3225">
          <a:solidFill>
            <a:srgbClr val="572314"/>
          </a:solidFill>
          <a:latin typeface="Gill Sans MT"/>
          <a:cs typeface="Arial" pitchFamily="34" charset="0"/>
        </a:defRPr>
      </a:lvl7pPr>
      <a:lvl8pPr marL="1028700" algn="l" rtl="0" fontAlgn="base">
        <a:spcBef>
          <a:spcPct val="0"/>
        </a:spcBef>
        <a:spcAft>
          <a:spcPct val="0"/>
        </a:spcAft>
        <a:defRPr sz="3225">
          <a:solidFill>
            <a:srgbClr val="572314"/>
          </a:solidFill>
          <a:latin typeface="Gill Sans MT"/>
          <a:cs typeface="Arial" pitchFamily="34" charset="0"/>
        </a:defRPr>
      </a:lvl8pPr>
      <a:lvl9pPr marL="1371600" algn="l" rtl="0" fontAlgn="base">
        <a:spcBef>
          <a:spcPct val="0"/>
        </a:spcBef>
        <a:spcAft>
          <a:spcPct val="0"/>
        </a:spcAft>
        <a:defRPr sz="3225">
          <a:solidFill>
            <a:srgbClr val="572314"/>
          </a:solidFill>
          <a:latin typeface="Gill Sans MT"/>
          <a:cs typeface="Arial" pitchFamily="34" charset="0"/>
        </a:defRPr>
      </a:lvl9pPr>
      <a:extLst/>
    </p:titleStyle>
    <p:bodyStyle>
      <a:lvl1pPr marL="273844" indent="-211931" algn="l" rtl="0" eaLnBrk="0" fontAlgn="base" hangingPunct="0">
        <a:spcBef>
          <a:spcPts val="450"/>
        </a:spcBef>
        <a:spcAft>
          <a:spcPct val="0"/>
        </a:spcAft>
        <a:buClr>
          <a:schemeClr val="accent1"/>
        </a:buClr>
        <a:buSzPct val="80000"/>
        <a:buFont typeface="Wingdings 2" panose="05020102010507070707" pitchFamily="18" charset="2"/>
        <a:buChar char=""/>
        <a:defRPr sz="2400" kern="1200">
          <a:solidFill>
            <a:schemeClr val="tx1"/>
          </a:solidFill>
          <a:latin typeface="+mn-lt"/>
          <a:ea typeface="+mn-ea"/>
          <a:cs typeface="Arial" pitchFamily="34" charset="0"/>
        </a:defRPr>
      </a:lvl1pPr>
      <a:lvl2pPr marL="479822" indent="-177404" algn="l" rtl="0" eaLnBrk="0" fontAlgn="base" hangingPunct="0">
        <a:spcBef>
          <a:spcPts val="413"/>
        </a:spcBef>
        <a:spcAft>
          <a:spcPct val="0"/>
        </a:spcAft>
        <a:buClr>
          <a:schemeClr val="accent1"/>
        </a:buClr>
        <a:buFont typeface="Verdana" panose="020B0604030504040204" pitchFamily="34" charset="0"/>
        <a:buChar char="◦"/>
        <a:defRPr sz="2100" kern="1200">
          <a:solidFill>
            <a:schemeClr val="tx1"/>
          </a:solidFill>
          <a:latin typeface="+mn-lt"/>
          <a:ea typeface="+mn-ea"/>
          <a:cs typeface="Arial" pitchFamily="34" charset="0"/>
        </a:defRPr>
      </a:lvl2pPr>
      <a:lvl3pPr marL="664369" indent="-171450" algn="l" rtl="0" eaLnBrk="0" fontAlgn="base" hangingPunct="0">
        <a:spcBef>
          <a:spcPct val="20000"/>
        </a:spcBef>
        <a:spcAft>
          <a:spcPct val="0"/>
        </a:spcAft>
        <a:buClr>
          <a:schemeClr val="accent2"/>
        </a:buClr>
        <a:buFont typeface="Wingdings 2" panose="05020102010507070707" pitchFamily="18" charset="2"/>
        <a:buChar char=""/>
        <a:defRPr sz="1800" kern="1200">
          <a:solidFill>
            <a:schemeClr val="tx1"/>
          </a:solidFill>
          <a:latin typeface="+mn-lt"/>
          <a:ea typeface="+mn-ea"/>
          <a:cs typeface="Arial" pitchFamily="34" charset="0"/>
        </a:defRPr>
      </a:lvl3pPr>
      <a:lvl4pPr marL="822722" indent="-129779" algn="l" rtl="0" eaLnBrk="0" fontAlgn="base" hangingPunct="0">
        <a:spcBef>
          <a:spcPct val="20000"/>
        </a:spcBef>
        <a:spcAft>
          <a:spcPct val="0"/>
        </a:spcAft>
        <a:buClr>
          <a:srgbClr val="C32D2E"/>
        </a:buClr>
        <a:buFont typeface="Wingdings 2" panose="05020102010507070707" pitchFamily="18" charset="2"/>
        <a:buChar char=""/>
        <a:defRPr sz="1500" kern="1200">
          <a:solidFill>
            <a:schemeClr val="tx1"/>
          </a:solidFill>
          <a:latin typeface="+mn-lt"/>
          <a:ea typeface="+mn-ea"/>
          <a:cs typeface="Arial" pitchFamily="34" charset="0"/>
        </a:defRPr>
      </a:lvl4pPr>
      <a:lvl5pPr marL="972741" indent="-136922" algn="l" rtl="0" eaLnBrk="0" fontAlgn="base" hangingPunct="0">
        <a:spcBef>
          <a:spcPct val="20000"/>
        </a:spcBef>
        <a:spcAft>
          <a:spcPct val="0"/>
        </a:spcAft>
        <a:buClr>
          <a:srgbClr val="84AA33"/>
        </a:buClr>
        <a:buFont typeface="Wingdings 2" panose="05020102010507070707" pitchFamily="18" charset="2"/>
        <a:buChar char=""/>
        <a:defRPr sz="1500" kern="1200">
          <a:solidFill>
            <a:schemeClr val="tx1"/>
          </a:solidFill>
          <a:latin typeface="+mn-lt"/>
          <a:ea typeface="+mn-ea"/>
          <a:cs typeface="Arial" pitchFamily="34" charset="0"/>
        </a:defRPr>
      </a:lvl5pPr>
      <a:lvl6pPr marL="1131570" indent="-137160" algn="l" rtl="0" eaLnBrk="1" latinLnBrk="0" hangingPunct="1">
        <a:lnSpc>
          <a:spcPct val="100000"/>
        </a:lnSpc>
        <a:spcBef>
          <a:spcPct val="20000"/>
        </a:spcBef>
        <a:buClr>
          <a:schemeClr val="accent5"/>
        </a:buClr>
        <a:buFont typeface="Wingdings 2"/>
        <a:buChar char=""/>
        <a:defRPr kumimoji="0" sz="1500" kern="1200">
          <a:solidFill>
            <a:schemeClr val="tx1"/>
          </a:solidFill>
          <a:latin typeface="+mn-lt"/>
          <a:ea typeface="+mn-ea"/>
          <a:cs typeface="+mn-cs"/>
        </a:defRPr>
      </a:lvl6pPr>
      <a:lvl7pPr marL="1289304" indent="-137160" algn="l" rtl="0" eaLnBrk="1" latinLnBrk="0" hangingPunct="1">
        <a:lnSpc>
          <a:spcPct val="100000"/>
        </a:lnSpc>
        <a:spcBef>
          <a:spcPct val="20000"/>
        </a:spcBef>
        <a:buClr>
          <a:schemeClr val="accent6"/>
        </a:buClr>
        <a:buFont typeface="Wingdings 2"/>
        <a:buChar char=""/>
        <a:defRPr kumimoji="0" sz="1500" kern="1200">
          <a:solidFill>
            <a:schemeClr val="tx1"/>
          </a:solidFill>
          <a:latin typeface="+mn-lt"/>
          <a:ea typeface="+mn-ea"/>
          <a:cs typeface="+mn-cs"/>
        </a:defRPr>
      </a:lvl7pPr>
      <a:lvl8pPr marL="1440180" indent="-137160" algn="l" rtl="0" eaLnBrk="1" latinLnBrk="0" hangingPunct="1">
        <a:lnSpc>
          <a:spcPct val="100000"/>
        </a:lnSpc>
        <a:spcBef>
          <a:spcPct val="20000"/>
        </a:spcBef>
        <a:buClr>
          <a:schemeClr val="accent6"/>
        </a:buClr>
        <a:buFont typeface="Wingdings 2"/>
        <a:buChar char=""/>
        <a:defRPr kumimoji="0" sz="1500" kern="1200">
          <a:solidFill>
            <a:schemeClr val="tx1"/>
          </a:solidFill>
          <a:latin typeface="+mn-lt"/>
          <a:ea typeface="+mn-ea"/>
          <a:cs typeface="+mn-cs"/>
        </a:defRPr>
      </a:lvl8pPr>
      <a:lvl9pPr marL="1597914" indent="-137160" algn="l" rtl="0" eaLnBrk="1" latinLnBrk="0" hangingPunct="1">
        <a:lnSpc>
          <a:spcPct val="100000"/>
        </a:lnSpc>
        <a:spcBef>
          <a:spcPct val="20000"/>
        </a:spcBef>
        <a:buClr>
          <a:schemeClr val="accent6"/>
        </a:buClr>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a:extLst/>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578" y="-815975"/>
            <a:ext cx="1638301"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8" name="شكل بيضاوي 7"/>
          <p:cNvSpPr/>
          <p:nvPr/>
        </p:nvSpPr>
        <p:spPr>
          <a:xfrm>
            <a:off x="167879" y="20639"/>
            <a:ext cx="1703784"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11" name="دائرة مجوفة 10"/>
          <p:cNvSpPr/>
          <p:nvPr/>
        </p:nvSpPr>
        <p:spPr>
          <a:xfrm rot="2315675">
            <a:off x="182882"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12" name="مستطيل 11"/>
          <p:cNvSpPr/>
          <p:nvPr/>
        </p:nvSpPr>
        <p:spPr>
          <a:xfrm>
            <a:off x="1013223" y="0"/>
            <a:ext cx="813077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5" name="عنصر نائب للعنوان 4"/>
          <p:cNvSpPr>
            <a:spLocks noGrp="1"/>
          </p:cNvSpPr>
          <p:nvPr>
            <p:ph type="title"/>
          </p:nvPr>
        </p:nvSpPr>
        <p:spPr>
          <a:xfrm>
            <a:off x="1434703" y="274638"/>
            <a:ext cx="7499747"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ar-SA" smtClean="0"/>
              <a:t>انقر لتحرير نمط العنوان الرئيسي</a:t>
            </a:r>
            <a:endParaRPr lang="en-US" smtClean="0"/>
          </a:p>
        </p:txBody>
      </p:sp>
      <p:sp>
        <p:nvSpPr>
          <p:cNvPr id="2057" name="عنصر نائب للنص 8"/>
          <p:cNvSpPr>
            <a:spLocks noGrp="1"/>
          </p:cNvSpPr>
          <p:nvPr>
            <p:ph type="body" idx="1"/>
          </p:nvPr>
        </p:nvSpPr>
        <p:spPr bwMode="auto">
          <a:xfrm>
            <a:off x="1434703" y="1447800"/>
            <a:ext cx="7499747"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endParaRPr lang="en-US" smtClean="0"/>
          </a:p>
          <a:p>
            <a:pPr lvl="1"/>
            <a:r>
              <a:rPr lang="ar-SA" smtClean="0"/>
              <a:t>المستوى الثاني</a:t>
            </a:r>
            <a:endParaRPr lang="en-US" smtClean="0"/>
          </a:p>
          <a:p>
            <a:pPr lvl="2"/>
            <a:r>
              <a:rPr lang="ar-SA" smtClean="0"/>
              <a:t>المستوى الثالث</a:t>
            </a:r>
            <a:endParaRPr lang="en-US" smtClean="0"/>
          </a:p>
          <a:p>
            <a:pPr lvl="3"/>
            <a:r>
              <a:rPr lang="ar-SA" smtClean="0"/>
              <a:t>المستوى الرابع</a:t>
            </a:r>
            <a:endParaRPr lang="en-US" smtClean="0"/>
          </a:p>
          <a:p>
            <a:pPr lvl="4"/>
            <a:r>
              <a:rPr lang="ar-SA" smtClean="0"/>
              <a:t>المستوى الخامس</a:t>
            </a:r>
            <a:endParaRPr lang="en-US" smtClean="0"/>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900">
                <a:solidFill>
                  <a:srgbClr val="E7DEC9">
                    <a:shade val="50000"/>
                    <a:satMod val="200000"/>
                  </a:srgbClr>
                </a:solidFill>
                <a:latin typeface="+mn-lt"/>
                <a:cs typeface="+mn-cs"/>
              </a:defRPr>
            </a:lvl1pPr>
            <a:extLst/>
          </a:lstStyle>
          <a:p>
            <a:pPr>
              <a:defRPr/>
            </a:pPr>
            <a:fld id="{0BDE48D2-49F4-42BA-BD73-57986968B13F}" type="datetimeFigureOut">
              <a:rPr lang="en-US"/>
              <a:pPr>
                <a:defRPr/>
              </a:pPr>
              <a:t>12/28/2018</a:t>
            </a:fld>
            <a:endParaRPr lang="en-US"/>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900">
                <a:solidFill>
                  <a:srgbClr val="E7DEC9">
                    <a:shade val="50000"/>
                    <a:satMod val="200000"/>
                  </a:srgbClr>
                </a:solidFill>
                <a:effectLst/>
                <a:latin typeface="+mn-lt"/>
                <a:cs typeface="+mn-cs"/>
              </a:defRPr>
            </a:lvl1pPr>
            <a:extLst/>
          </a:lstStyle>
          <a:p>
            <a:pPr>
              <a:defRPr/>
            </a:pPr>
            <a:endParaRPr lang="en-US"/>
          </a:p>
        </p:txBody>
      </p:sp>
      <p:sp>
        <p:nvSpPr>
          <p:cNvPr id="22" name="عنصر نائب لرقم الشريحة 21"/>
          <p:cNvSpPr>
            <a:spLocks noGrp="1"/>
          </p:cNvSpPr>
          <p:nvPr>
            <p:ph type="sldNum" sz="quarter" idx="4"/>
          </p:nvPr>
        </p:nvSpPr>
        <p:spPr>
          <a:xfrm>
            <a:off x="8614172" y="6305550"/>
            <a:ext cx="457200" cy="476250"/>
          </a:xfrm>
          <a:prstGeom prst="rect">
            <a:avLst/>
          </a:prstGeom>
        </p:spPr>
        <p:txBody>
          <a:bodyPr vert="horz" wrap="square" lIns="91440" tIns="45720" rIns="91440" bIns="45720" numCol="1" anchor="b" anchorCtr="0" compatLnSpc="1">
            <a:prstTxWarp prst="textNoShape">
              <a:avLst/>
            </a:prstTxWarp>
          </a:bodyPr>
          <a:lstStyle>
            <a:lvl1pPr algn="ctr" eaLnBrk="1" hangingPunct="1">
              <a:defRPr sz="900">
                <a:solidFill>
                  <a:srgbClr val="B5A788"/>
                </a:solidFill>
                <a:latin typeface="Gill Sans MT" panose="020B0502020104020203" pitchFamily="34" charset="0"/>
              </a:defRPr>
            </a:lvl1pPr>
          </a:lstStyle>
          <a:p>
            <a:pPr fontAlgn="base">
              <a:spcBef>
                <a:spcPct val="0"/>
              </a:spcBef>
              <a:spcAft>
                <a:spcPct val="0"/>
              </a:spcAft>
              <a:defRPr/>
            </a:pPr>
            <a:fld id="{4D35D4D5-099D-460A-AA62-7FCD1734A578}" type="slidenum">
              <a:rPr lang="en-US">
                <a:cs typeface="Arial" panose="020B0604020202020204" pitchFamily="34" charset="0"/>
              </a:rPr>
              <a:pPr fontAlgn="base">
                <a:spcBef>
                  <a:spcPct val="0"/>
                </a:spcBef>
                <a:spcAft>
                  <a:spcPct val="0"/>
                </a:spcAft>
                <a:defRPr/>
              </a:pPr>
              <a:t>‹#›</a:t>
            </a:fld>
            <a:endParaRPr lang="en-US">
              <a:cs typeface="Arial" panose="020B0604020202020204" pitchFamily="34" charset="0"/>
            </a:endParaRPr>
          </a:p>
        </p:txBody>
      </p:sp>
      <p:sp>
        <p:nvSpPr>
          <p:cNvPr id="15" name="مستطيل 14"/>
          <p:cNvSpPr/>
          <p:nvPr/>
        </p:nvSpPr>
        <p:spPr bwMode="invGray">
          <a:xfrm>
            <a:off x="1014412" y="0"/>
            <a:ext cx="72629"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Tree>
    <p:extLst>
      <p:ext uri="{BB962C8B-B14F-4D97-AF65-F5344CB8AC3E}">
        <p14:creationId xmlns:p14="http://schemas.microsoft.com/office/powerpoint/2010/main" val="804744207"/>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spd="slow">
    <p:newsflash/>
  </p:transition>
  <p:txStyles>
    <p:titleStyle>
      <a:lvl1pPr algn="l" rtl="0" eaLnBrk="0" fontAlgn="base" hangingPunct="0">
        <a:spcBef>
          <a:spcPct val="0"/>
        </a:spcBef>
        <a:spcAft>
          <a:spcPct val="0"/>
        </a:spcAft>
        <a:defRPr sz="3225" kern="1200">
          <a:solidFill>
            <a:srgbClr val="572314"/>
          </a:solidFill>
          <a:effectLst>
            <a:outerShdw blurRad="50000" dist="30000" dir="5400000" algn="tl" rotWithShape="0">
              <a:srgbClr val="000000">
                <a:alpha val="30000"/>
              </a:srgbClr>
            </a:outerShdw>
          </a:effectLst>
          <a:latin typeface="+mj-lt"/>
          <a:ea typeface="+mj-ea"/>
          <a:cs typeface="Arial" pitchFamily="34" charset="0"/>
        </a:defRPr>
      </a:lvl1pPr>
      <a:lvl2pPr algn="l" rtl="0" eaLnBrk="0" fontAlgn="base" hangingPunct="0">
        <a:spcBef>
          <a:spcPct val="0"/>
        </a:spcBef>
        <a:spcAft>
          <a:spcPct val="0"/>
        </a:spcAft>
        <a:defRPr sz="3225">
          <a:solidFill>
            <a:srgbClr val="572314"/>
          </a:solidFill>
          <a:latin typeface="Gill Sans MT"/>
          <a:cs typeface="Arial" pitchFamily="34" charset="0"/>
        </a:defRPr>
      </a:lvl2pPr>
      <a:lvl3pPr algn="l" rtl="0" eaLnBrk="0" fontAlgn="base" hangingPunct="0">
        <a:spcBef>
          <a:spcPct val="0"/>
        </a:spcBef>
        <a:spcAft>
          <a:spcPct val="0"/>
        </a:spcAft>
        <a:defRPr sz="3225">
          <a:solidFill>
            <a:srgbClr val="572314"/>
          </a:solidFill>
          <a:latin typeface="Gill Sans MT"/>
          <a:cs typeface="Arial" pitchFamily="34" charset="0"/>
        </a:defRPr>
      </a:lvl3pPr>
      <a:lvl4pPr algn="l" rtl="0" eaLnBrk="0" fontAlgn="base" hangingPunct="0">
        <a:spcBef>
          <a:spcPct val="0"/>
        </a:spcBef>
        <a:spcAft>
          <a:spcPct val="0"/>
        </a:spcAft>
        <a:defRPr sz="3225">
          <a:solidFill>
            <a:srgbClr val="572314"/>
          </a:solidFill>
          <a:latin typeface="Gill Sans MT"/>
          <a:cs typeface="Arial" pitchFamily="34" charset="0"/>
        </a:defRPr>
      </a:lvl4pPr>
      <a:lvl5pPr algn="l" rtl="0" eaLnBrk="0" fontAlgn="base" hangingPunct="0">
        <a:spcBef>
          <a:spcPct val="0"/>
        </a:spcBef>
        <a:spcAft>
          <a:spcPct val="0"/>
        </a:spcAft>
        <a:defRPr sz="3225">
          <a:solidFill>
            <a:srgbClr val="572314"/>
          </a:solidFill>
          <a:latin typeface="Gill Sans MT"/>
          <a:cs typeface="Arial" pitchFamily="34" charset="0"/>
        </a:defRPr>
      </a:lvl5pPr>
      <a:lvl6pPr marL="342900" algn="l" rtl="0" fontAlgn="base">
        <a:spcBef>
          <a:spcPct val="0"/>
        </a:spcBef>
        <a:spcAft>
          <a:spcPct val="0"/>
        </a:spcAft>
        <a:defRPr sz="3225">
          <a:solidFill>
            <a:srgbClr val="572314"/>
          </a:solidFill>
          <a:latin typeface="Gill Sans MT"/>
          <a:cs typeface="Arial" pitchFamily="34" charset="0"/>
        </a:defRPr>
      </a:lvl6pPr>
      <a:lvl7pPr marL="685800" algn="l" rtl="0" fontAlgn="base">
        <a:spcBef>
          <a:spcPct val="0"/>
        </a:spcBef>
        <a:spcAft>
          <a:spcPct val="0"/>
        </a:spcAft>
        <a:defRPr sz="3225">
          <a:solidFill>
            <a:srgbClr val="572314"/>
          </a:solidFill>
          <a:latin typeface="Gill Sans MT"/>
          <a:cs typeface="Arial" pitchFamily="34" charset="0"/>
        </a:defRPr>
      </a:lvl7pPr>
      <a:lvl8pPr marL="1028700" algn="l" rtl="0" fontAlgn="base">
        <a:spcBef>
          <a:spcPct val="0"/>
        </a:spcBef>
        <a:spcAft>
          <a:spcPct val="0"/>
        </a:spcAft>
        <a:defRPr sz="3225">
          <a:solidFill>
            <a:srgbClr val="572314"/>
          </a:solidFill>
          <a:latin typeface="Gill Sans MT"/>
          <a:cs typeface="Arial" pitchFamily="34" charset="0"/>
        </a:defRPr>
      </a:lvl8pPr>
      <a:lvl9pPr marL="1371600" algn="l" rtl="0" fontAlgn="base">
        <a:spcBef>
          <a:spcPct val="0"/>
        </a:spcBef>
        <a:spcAft>
          <a:spcPct val="0"/>
        </a:spcAft>
        <a:defRPr sz="3225">
          <a:solidFill>
            <a:srgbClr val="572314"/>
          </a:solidFill>
          <a:latin typeface="Gill Sans MT"/>
          <a:cs typeface="Arial" pitchFamily="34" charset="0"/>
        </a:defRPr>
      </a:lvl9pPr>
      <a:extLst/>
    </p:titleStyle>
    <p:bodyStyle>
      <a:lvl1pPr marL="273844" indent="-211931" algn="l" rtl="0" eaLnBrk="0" fontAlgn="base" hangingPunct="0">
        <a:spcBef>
          <a:spcPts val="450"/>
        </a:spcBef>
        <a:spcAft>
          <a:spcPct val="0"/>
        </a:spcAft>
        <a:buClr>
          <a:schemeClr val="accent1"/>
        </a:buClr>
        <a:buSzPct val="80000"/>
        <a:buFont typeface="Wingdings 2" panose="05020102010507070707" pitchFamily="18" charset="2"/>
        <a:buChar char=""/>
        <a:defRPr sz="2400" kern="1200">
          <a:solidFill>
            <a:schemeClr val="tx1"/>
          </a:solidFill>
          <a:latin typeface="+mn-lt"/>
          <a:ea typeface="+mn-ea"/>
          <a:cs typeface="Arial" pitchFamily="34" charset="0"/>
        </a:defRPr>
      </a:lvl1pPr>
      <a:lvl2pPr marL="479822" indent="-177404" algn="l" rtl="0" eaLnBrk="0" fontAlgn="base" hangingPunct="0">
        <a:spcBef>
          <a:spcPts val="413"/>
        </a:spcBef>
        <a:spcAft>
          <a:spcPct val="0"/>
        </a:spcAft>
        <a:buClr>
          <a:schemeClr val="accent1"/>
        </a:buClr>
        <a:buFont typeface="Verdana" panose="020B0604030504040204" pitchFamily="34" charset="0"/>
        <a:buChar char="◦"/>
        <a:defRPr sz="2100" kern="1200">
          <a:solidFill>
            <a:schemeClr val="tx1"/>
          </a:solidFill>
          <a:latin typeface="+mn-lt"/>
          <a:ea typeface="+mn-ea"/>
          <a:cs typeface="Arial" pitchFamily="34" charset="0"/>
        </a:defRPr>
      </a:lvl2pPr>
      <a:lvl3pPr marL="664369" indent="-171450" algn="l" rtl="0" eaLnBrk="0" fontAlgn="base" hangingPunct="0">
        <a:spcBef>
          <a:spcPct val="20000"/>
        </a:spcBef>
        <a:spcAft>
          <a:spcPct val="0"/>
        </a:spcAft>
        <a:buClr>
          <a:schemeClr val="accent2"/>
        </a:buClr>
        <a:buFont typeface="Wingdings 2" panose="05020102010507070707" pitchFamily="18" charset="2"/>
        <a:buChar char=""/>
        <a:defRPr sz="1800" kern="1200">
          <a:solidFill>
            <a:schemeClr val="tx1"/>
          </a:solidFill>
          <a:latin typeface="+mn-lt"/>
          <a:ea typeface="+mn-ea"/>
          <a:cs typeface="Arial" pitchFamily="34" charset="0"/>
        </a:defRPr>
      </a:lvl3pPr>
      <a:lvl4pPr marL="822722" indent="-129779" algn="l" rtl="0" eaLnBrk="0" fontAlgn="base" hangingPunct="0">
        <a:spcBef>
          <a:spcPct val="20000"/>
        </a:spcBef>
        <a:spcAft>
          <a:spcPct val="0"/>
        </a:spcAft>
        <a:buClr>
          <a:srgbClr val="C32D2E"/>
        </a:buClr>
        <a:buFont typeface="Wingdings 2" panose="05020102010507070707" pitchFamily="18" charset="2"/>
        <a:buChar char=""/>
        <a:defRPr sz="1500" kern="1200">
          <a:solidFill>
            <a:schemeClr val="tx1"/>
          </a:solidFill>
          <a:latin typeface="+mn-lt"/>
          <a:ea typeface="+mn-ea"/>
          <a:cs typeface="Arial" pitchFamily="34" charset="0"/>
        </a:defRPr>
      </a:lvl4pPr>
      <a:lvl5pPr marL="972741" indent="-136922" algn="l" rtl="0" eaLnBrk="0" fontAlgn="base" hangingPunct="0">
        <a:spcBef>
          <a:spcPct val="20000"/>
        </a:spcBef>
        <a:spcAft>
          <a:spcPct val="0"/>
        </a:spcAft>
        <a:buClr>
          <a:srgbClr val="84AA33"/>
        </a:buClr>
        <a:buFont typeface="Wingdings 2" panose="05020102010507070707" pitchFamily="18" charset="2"/>
        <a:buChar char=""/>
        <a:defRPr sz="1500" kern="1200">
          <a:solidFill>
            <a:schemeClr val="tx1"/>
          </a:solidFill>
          <a:latin typeface="+mn-lt"/>
          <a:ea typeface="+mn-ea"/>
          <a:cs typeface="Arial" pitchFamily="34" charset="0"/>
        </a:defRPr>
      </a:lvl5pPr>
      <a:lvl6pPr marL="1131570" indent="-137160" algn="l" rtl="0" eaLnBrk="1" latinLnBrk="0" hangingPunct="1">
        <a:lnSpc>
          <a:spcPct val="100000"/>
        </a:lnSpc>
        <a:spcBef>
          <a:spcPct val="20000"/>
        </a:spcBef>
        <a:buClr>
          <a:schemeClr val="accent5"/>
        </a:buClr>
        <a:buFont typeface="Wingdings 2"/>
        <a:buChar char=""/>
        <a:defRPr kumimoji="0" sz="1500" kern="1200">
          <a:solidFill>
            <a:schemeClr val="tx1"/>
          </a:solidFill>
          <a:latin typeface="+mn-lt"/>
          <a:ea typeface="+mn-ea"/>
          <a:cs typeface="+mn-cs"/>
        </a:defRPr>
      </a:lvl6pPr>
      <a:lvl7pPr marL="1289304" indent="-137160" algn="l" rtl="0" eaLnBrk="1" latinLnBrk="0" hangingPunct="1">
        <a:lnSpc>
          <a:spcPct val="100000"/>
        </a:lnSpc>
        <a:spcBef>
          <a:spcPct val="20000"/>
        </a:spcBef>
        <a:buClr>
          <a:schemeClr val="accent6"/>
        </a:buClr>
        <a:buFont typeface="Wingdings 2"/>
        <a:buChar char=""/>
        <a:defRPr kumimoji="0" sz="1500" kern="1200">
          <a:solidFill>
            <a:schemeClr val="tx1"/>
          </a:solidFill>
          <a:latin typeface="+mn-lt"/>
          <a:ea typeface="+mn-ea"/>
          <a:cs typeface="+mn-cs"/>
        </a:defRPr>
      </a:lvl7pPr>
      <a:lvl8pPr marL="1440180" indent="-137160" algn="l" rtl="0" eaLnBrk="1" latinLnBrk="0" hangingPunct="1">
        <a:lnSpc>
          <a:spcPct val="100000"/>
        </a:lnSpc>
        <a:spcBef>
          <a:spcPct val="20000"/>
        </a:spcBef>
        <a:buClr>
          <a:schemeClr val="accent6"/>
        </a:buClr>
        <a:buFont typeface="Wingdings 2"/>
        <a:buChar char=""/>
        <a:defRPr kumimoji="0" sz="1500" kern="1200">
          <a:solidFill>
            <a:schemeClr val="tx1"/>
          </a:solidFill>
          <a:latin typeface="+mn-lt"/>
          <a:ea typeface="+mn-ea"/>
          <a:cs typeface="+mn-cs"/>
        </a:defRPr>
      </a:lvl8pPr>
      <a:lvl9pPr marL="1597914" indent="-137160" algn="l" rtl="0" eaLnBrk="1" latinLnBrk="0" hangingPunct="1">
        <a:lnSpc>
          <a:spcPct val="100000"/>
        </a:lnSpc>
        <a:spcBef>
          <a:spcPct val="20000"/>
        </a:spcBef>
        <a:buClr>
          <a:schemeClr val="accent6"/>
        </a:buClr>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a:extLst/>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578" y="-815975"/>
            <a:ext cx="1638301"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8" name="شكل بيضاوي 7"/>
          <p:cNvSpPr/>
          <p:nvPr/>
        </p:nvSpPr>
        <p:spPr>
          <a:xfrm>
            <a:off x="167879" y="20639"/>
            <a:ext cx="1703784"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11" name="دائرة مجوفة 10"/>
          <p:cNvSpPr/>
          <p:nvPr/>
        </p:nvSpPr>
        <p:spPr>
          <a:xfrm rot="2315675">
            <a:off x="182882"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12" name="مستطيل 11"/>
          <p:cNvSpPr/>
          <p:nvPr/>
        </p:nvSpPr>
        <p:spPr>
          <a:xfrm>
            <a:off x="1013223" y="0"/>
            <a:ext cx="813077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5" name="عنصر نائب للعنوان 4"/>
          <p:cNvSpPr>
            <a:spLocks noGrp="1"/>
          </p:cNvSpPr>
          <p:nvPr>
            <p:ph type="title"/>
          </p:nvPr>
        </p:nvSpPr>
        <p:spPr>
          <a:xfrm>
            <a:off x="1434703" y="274638"/>
            <a:ext cx="7499747"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ar-SA" smtClean="0"/>
              <a:t>انقر لتحرير نمط العنوان الرئيسي</a:t>
            </a:r>
            <a:endParaRPr lang="en-US" smtClean="0"/>
          </a:p>
        </p:txBody>
      </p:sp>
      <p:sp>
        <p:nvSpPr>
          <p:cNvPr id="2057" name="عنصر نائب للنص 8"/>
          <p:cNvSpPr>
            <a:spLocks noGrp="1"/>
          </p:cNvSpPr>
          <p:nvPr>
            <p:ph type="body" idx="1"/>
          </p:nvPr>
        </p:nvSpPr>
        <p:spPr bwMode="auto">
          <a:xfrm>
            <a:off x="1434703" y="1447800"/>
            <a:ext cx="7499747"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endParaRPr lang="en-US" smtClean="0"/>
          </a:p>
          <a:p>
            <a:pPr lvl="1"/>
            <a:r>
              <a:rPr lang="ar-SA" smtClean="0"/>
              <a:t>المستوى الثاني</a:t>
            </a:r>
            <a:endParaRPr lang="en-US" smtClean="0"/>
          </a:p>
          <a:p>
            <a:pPr lvl="2"/>
            <a:r>
              <a:rPr lang="ar-SA" smtClean="0"/>
              <a:t>المستوى الثالث</a:t>
            </a:r>
            <a:endParaRPr lang="en-US" smtClean="0"/>
          </a:p>
          <a:p>
            <a:pPr lvl="3"/>
            <a:r>
              <a:rPr lang="ar-SA" smtClean="0"/>
              <a:t>المستوى الرابع</a:t>
            </a:r>
            <a:endParaRPr lang="en-US" smtClean="0"/>
          </a:p>
          <a:p>
            <a:pPr lvl="4"/>
            <a:r>
              <a:rPr lang="ar-SA" smtClean="0"/>
              <a:t>المستوى الخامس</a:t>
            </a:r>
            <a:endParaRPr lang="en-US" smtClean="0"/>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900">
                <a:solidFill>
                  <a:srgbClr val="E7DEC9">
                    <a:shade val="50000"/>
                    <a:satMod val="200000"/>
                  </a:srgbClr>
                </a:solidFill>
                <a:latin typeface="+mn-lt"/>
                <a:cs typeface="+mn-cs"/>
              </a:defRPr>
            </a:lvl1pPr>
            <a:extLst/>
          </a:lstStyle>
          <a:p>
            <a:pPr>
              <a:defRPr/>
            </a:pPr>
            <a:fld id="{0BDE48D2-49F4-42BA-BD73-57986968B13F}" type="datetimeFigureOut">
              <a:rPr lang="en-US"/>
              <a:pPr>
                <a:defRPr/>
              </a:pPr>
              <a:t>12/28/2018</a:t>
            </a:fld>
            <a:endParaRPr lang="en-US"/>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900">
                <a:solidFill>
                  <a:srgbClr val="E7DEC9">
                    <a:shade val="50000"/>
                    <a:satMod val="200000"/>
                  </a:srgbClr>
                </a:solidFill>
                <a:effectLst/>
                <a:latin typeface="+mn-lt"/>
                <a:cs typeface="+mn-cs"/>
              </a:defRPr>
            </a:lvl1pPr>
            <a:extLst/>
          </a:lstStyle>
          <a:p>
            <a:pPr>
              <a:defRPr/>
            </a:pPr>
            <a:endParaRPr lang="en-US"/>
          </a:p>
        </p:txBody>
      </p:sp>
      <p:sp>
        <p:nvSpPr>
          <p:cNvPr id="22" name="عنصر نائب لرقم الشريحة 21"/>
          <p:cNvSpPr>
            <a:spLocks noGrp="1"/>
          </p:cNvSpPr>
          <p:nvPr>
            <p:ph type="sldNum" sz="quarter" idx="4"/>
          </p:nvPr>
        </p:nvSpPr>
        <p:spPr>
          <a:xfrm>
            <a:off x="8614172" y="6305550"/>
            <a:ext cx="457200" cy="476250"/>
          </a:xfrm>
          <a:prstGeom prst="rect">
            <a:avLst/>
          </a:prstGeom>
        </p:spPr>
        <p:txBody>
          <a:bodyPr vert="horz" wrap="square" lIns="91440" tIns="45720" rIns="91440" bIns="45720" numCol="1" anchor="b" anchorCtr="0" compatLnSpc="1">
            <a:prstTxWarp prst="textNoShape">
              <a:avLst/>
            </a:prstTxWarp>
          </a:bodyPr>
          <a:lstStyle>
            <a:lvl1pPr algn="ctr" eaLnBrk="1" hangingPunct="1">
              <a:defRPr sz="900">
                <a:solidFill>
                  <a:srgbClr val="B5A788"/>
                </a:solidFill>
                <a:latin typeface="Gill Sans MT" panose="020B0502020104020203" pitchFamily="34" charset="0"/>
              </a:defRPr>
            </a:lvl1pPr>
          </a:lstStyle>
          <a:p>
            <a:pPr fontAlgn="base">
              <a:spcBef>
                <a:spcPct val="0"/>
              </a:spcBef>
              <a:spcAft>
                <a:spcPct val="0"/>
              </a:spcAft>
              <a:defRPr/>
            </a:pPr>
            <a:fld id="{4D35D4D5-099D-460A-AA62-7FCD1734A578}" type="slidenum">
              <a:rPr lang="en-US">
                <a:cs typeface="Arial" panose="020B0604020202020204" pitchFamily="34" charset="0"/>
              </a:rPr>
              <a:pPr fontAlgn="base">
                <a:spcBef>
                  <a:spcPct val="0"/>
                </a:spcBef>
                <a:spcAft>
                  <a:spcPct val="0"/>
                </a:spcAft>
                <a:defRPr/>
              </a:pPr>
              <a:t>‹#›</a:t>
            </a:fld>
            <a:endParaRPr lang="en-US">
              <a:cs typeface="Arial" panose="020B0604020202020204" pitchFamily="34" charset="0"/>
            </a:endParaRPr>
          </a:p>
        </p:txBody>
      </p:sp>
      <p:sp>
        <p:nvSpPr>
          <p:cNvPr id="15" name="مستطيل 14"/>
          <p:cNvSpPr/>
          <p:nvPr/>
        </p:nvSpPr>
        <p:spPr bwMode="invGray">
          <a:xfrm>
            <a:off x="1014412" y="0"/>
            <a:ext cx="72629"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Tree>
    <p:extLst>
      <p:ext uri="{BB962C8B-B14F-4D97-AF65-F5344CB8AC3E}">
        <p14:creationId xmlns:p14="http://schemas.microsoft.com/office/powerpoint/2010/main" val="405013237"/>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spd="slow">
    <p:newsflash/>
  </p:transition>
  <p:txStyles>
    <p:titleStyle>
      <a:lvl1pPr algn="l" rtl="0" eaLnBrk="0" fontAlgn="base" hangingPunct="0">
        <a:spcBef>
          <a:spcPct val="0"/>
        </a:spcBef>
        <a:spcAft>
          <a:spcPct val="0"/>
        </a:spcAft>
        <a:defRPr sz="3225" kern="1200">
          <a:solidFill>
            <a:srgbClr val="572314"/>
          </a:solidFill>
          <a:effectLst>
            <a:outerShdw blurRad="50000" dist="30000" dir="5400000" algn="tl" rotWithShape="0">
              <a:srgbClr val="000000">
                <a:alpha val="30000"/>
              </a:srgbClr>
            </a:outerShdw>
          </a:effectLst>
          <a:latin typeface="+mj-lt"/>
          <a:ea typeface="+mj-ea"/>
          <a:cs typeface="Arial" pitchFamily="34" charset="0"/>
        </a:defRPr>
      </a:lvl1pPr>
      <a:lvl2pPr algn="l" rtl="0" eaLnBrk="0" fontAlgn="base" hangingPunct="0">
        <a:spcBef>
          <a:spcPct val="0"/>
        </a:spcBef>
        <a:spcAft>
          <a:spcPct val="0"/>
        </a:spcAft>
        <a:defRPr sz="3225">
          <a:solidFill>
            <a:srgbClr val="572314"/>
          </a:solidFill>
          <a:latin typeface="Gill Sans MT"/>
          <a:cs typeface="Arial" pitchFamily="34" charset="0"/>
        </a:defRPr>
      </a:lvl2pPr>
      <a:lvl3pPr algn="l" rtl="0" eaLnBrk="0" fontAlgn="base" hangingPunct="0">
        <a:spcBef>
          <a:spcPct val="0"/>
        </a:spcBef>
        <a:spcAft>
          <a:spcPct val="0"/>
        </a:spcAft>
        <a:defRPr sz="3225">
          <a:solidFill>
            <a:srgbClr val="572314"/>
          </a:solidFill>
          <a:latin typeface="Gill Sans MT"/>
          <a:cs typeface="Arial" pitchFamily="34" charset="0"/>
        </a:defRPr>
      </a:lvl3pPr>
      <a:lvl4pPr algn="l" rtl="0" eaLnBrk="0" fontAlgn="base" hangingPunct="0">
        <a:spcBef>
          <a:spcPct val="0"/>
        </a:spcBef>
        <a:spcAft>
          <a:spcPct val="0"/>
        </a:spcAft>
        <a:defRPr sz="3225">
          <a:solidFill>
            <a:srgbClr val="572314"/>
          </a:solidFill>
          <a:latin typeface="Gill Sans MT"/>
          <a:cs typeface="Arial" pitchFamily="34" charset="0"/>
        </a:defRPr>
      </a:lvl4pPr>
      <a:lvl5pPr algn="l" rtl="0" eaLnBrk="0" fontAlgn="base" hangingPunct="0">
        <a:spcBef>
          <a:spcPct val="0"/>
        </a:spcBef>
        <a:spcAft>
          <a:spcPct val="0"/>
        </a:spcAft>
        <a:defRPr sz="3225">
          <a:solidFill>
            <a:srgbClr val="572314"/>
          </a:solidFill>
          <a:latin typeface="Gill Sans MT"/>
          <a:cs typeface="Arial" pitchFamily="34" charset="0"/>
        </a:defRPr>
      </a:lvl5pPr>
      <a:lvl6pPr marL="342900" algn="l" rtl="0" fontAlgn="base">
        <a:spcBef>
          <a:spcPct val="0"/>
        </a:spcBef>
        <a:spcAft>
          <a:spcPct val="0"/>
        </a:spcAft>
        <a:defRPr sz="3225">
          <a:solidFill>
            <a:srgbClr val="572314"/>
          </a:solidFill>
          <a:latin typeface="Gill Sans MT"/>
          <a:cs typeface="Arial" pitchFamily="34" charset="0"/>
        </a:defRPr>
      </a:lvl6pPr>
      <a:lvl7pPr marL="685800" algn="l" rtl="0" fontAlgn="base">
        <a:spcBef>
          <a:spcPct val="0"/>
        </a:spcBef>
        <a:spcAft>
          <a:spcPct val="0"/>
        </a:spcAft>
        <a:defRPr sz="3225">
          <a:solidFill>
            <a:srgbClr val="572314"/>
          </a:solidFill>
          <a:latin typeface="Gill Sans MT"/>
          <a:cs typeface="Arial" pitchFamily="34" charset="0"/>
        </a:defRPr>
      </a:lvl7pPr>
      <a:lvl8pPr marL="1028700" algn="l" rtl="0" fontAlgn="base">
        <a:spcBef>
          <a:spcPct val="0"/>
        </a:spcBef>
        <a:spcAft>
          <a:spcPct val="0"/>
        </a:spcAft>
        <a:defRPr sz="3225">
          <a:solidFill>
            <a:srgbClr val="572314"/>
          </a:solidFill>
          <a:latin typeface="Gill Sans MT"/>
          <a:cs typeface="Arial" pitchFamily="34" charset="0"/>
        </a:defRPr>
      </a:lvl8pPr>
      <a:lvl9pPr marL="1371600" algn="l" rtl="0" fontAlgn="base">
        <a:spcBef>
          <a:spcPct val="0"/>
        </a:spcBef>
        <a:spcAft>
          <a:spcPct val="0"/>
        </a:spcAft>
        <a:defRPr sz="3225">
          <a:solidFill>
            <a:srgbClr val="572314"/>
          </a:solidFill>
          <a:latin typeface="Gill Sans MT"/>
          <a:cs typeface="Arial" pitchFamily="34" charset="0"/>
        </a:defRPr>
      </a:lvl9pPr>
      <a:extLst/>
    </p:titleStyle>
    <p:bodyStyle>
      <a:lvl1pPr marL="273844" indent="-211931" algn="l" rtl="0" eaLnBrk="0" fontAlgn="base" hangingPunct="0">
        <a:spcBef>
          <a:spcPts val="450"/>
        </a:spcBef>
        <a:spcAft>
          <a:spcPct val="0"/>
        </a:spcAft>
        <a:buClr>
          <a:schemeClr val="accent1"/>
        </a:buClr>
        <a:buSzPct val="80000"/>
        <a:buFont typeface="Wingdings 2" panose="05020102010507070707" pitchFamily="18" charset="2"/>
        <a:buChar char=""/>
        <a:defRPr sz="2400" kern="1200">
          <a:solidFill>
            <a:schemeClr val="tx1"/>
          </a:solidFill>
          <a:latin typeface="+mn-lt"/>
          <a:ea typeface="+mn-ea"/>
          <a:cs typeface="Arial" pitchFamily="34" charset="0"/>
        </a:defRPr>
      </a:lvl1pPr>
      <a:lvl2pPr marL="479822" indent="-177404" algn="l" rtl="0" eaLnBrk="0" fontAlgn="base" hangingPunct="0">
        <a:spcBef>
          <a:spcPts val="413"/>
        </a:spcBef>
        <a:spcAft>
          <a:spcPct val="0"/>
        </a:spcAft>
        <a:buClr>
          <a:schemeClr val="accent1"/>
        </a:buClr>
        <a:buFont typeface="Verdana" panose="020B0604030504040204" pitchFamily="34" charset="0"/>
        <a:buChar char="◦"/>
        <a:defRPr sz="2100" kern="1200">
          <a:solidFill>
            <a:schemeClr val="tx1"/>
          </a:solidFill>
          <a:latin typeface="+mn-lt"/>
          <a:ea typeface="+mn-ea"/>
          <a:cs typeface="Arial" pitchFamily="34" charset="0"/>
        </a:defRPr>
      </a:lvl2pPr>
      <a:lvl3pPr marL="664369" indent="-171450" algn="l" rtl="0" eaLnBrk="0" fontAlgn="base" hangingPunct="0">
        <a:spcBef>
          <a:spcPct val="20000"/>
        </a:spcBef>
        <a:spcAft>
          <a:spcPct val="0"/>
        </a:spcAft>
        <a:buClr>
          <a:schemeClr val="accent2"/>
        </a:buClr>
        <a:buFont typeface="Wingdings 2" panose="05020102010507070707" pitchFamily="18" charset="2"/>
        <a:buChar char=""/>
        <a:defRPr sz="1800" kern="1200">
          <a:solidFill>
            <a:schemeClr val="tx1"/>
          </a:solidFill>
          <a:latin typeface="+mn-lt"/>
          <a:ea typeface="+mn-ea"/>
          <a:cs typeface="Arial" pitchFamily="34" charset="0"/>
        </a:defRPr>
      </a:lvl3pPr>
      <a:lvl4pPr marL="822722" indent="-129779" algn="l" rtl="0" eaLnBrk="0" fontAlgn="base" hangingPunct="0">
        <a:spcBef>
          <a:spcPct val="20000"/>
        </a:spcBef>
        <a:spcAft>
          <a:spcPct val="0"/>
        </a:spcAft>
        <a:buClr>
          <a:srgbClr val="C32D2E"/>
        </a:buClr>
        <a:buFont typeface="Wingdings 2" panose="05020102010507070707" pitchFamily="18" charset="2"/>
        <a:buChar char=""/>
        <a:defRPr sz="1500" kern="1200">
          <a:solidFill>
            <a:schemeClr val="tx1"/>
          </a:solidFill>
          <a:latin typeface="+mn-lt"/>
          <a:ea typeface="+mn-ea"/>
          <a:cs typeface="Arial" pitchFamily="34" charset="0"/>
        </a:defRPr>
      </a:lvl4pPr>
      <a:lvl5pPr marL="972741" indent="-136922" algn="l" rtl="0" eaLnBrk="0" fontAlgn="base" hangingPunct="0">
        <a:spcBef>
          <a:spcPct val="20000"/>
        </a:spcBef>
        <a:spcAft>
          <a:spcPct val="0"/>
        </a:spcAft>
        <a:buClr>
          <a:srgbClr val="84AA33"/>
        </a:buClr>
        <a:buFont typeface="Wingdings 2" panose="05020102010507070707" pitchFamily="18" charset="2"/>
        <a:buChar char=""/>
        <a:defRPr sz="1500" kern="1200">
          <a:solidFill>
            <a:schemeClr val="tx1"/>
          </a:solidFill>
          <a:latin typeface="+mn-lt"/>
          <a:ea typeface="+mn-ea"/>
          <a:cs typeface="Arial" pitchFamily="34" charset="0"/>
        </a:defRPr>
      </a:lvl5pPr>
      <a:lvl6pPr marL="1131570" indent="-137160" algn="l" rtl="0" eaLnBrk="1" latinLnBrk="0" hangingPunct="1">
        <a:lnSpc>
          <a:spcPct val="100000"/>
        </a:lnSpc>
        <a:spcBef>
          <a:spcPct val="20000"/>
        </a:spcBef>
        <a:buClr>
          <a:schemeClr val="accent5"/>
        </a:buClr>
        <a:buFont typeface="Wingdings 2"/>
        <a:buChar char=""/>
        <a:defRPr kumimoji="0" sz="1500" kern="1200">
          <a:solidFill>
            <a:schemeClr val="tx1"/>
          </a:solidFill>
          <a:latin typeface="+mn-lt"/>
          <a:ea typeface="+mn-ea"/>
          <a:cs typeface="+mn-cs"/>
        </a:defRPr>
      </a:lvl6pPr>
      <a:lvl7pPr marL="1289304" indent="-137160" algn="l" rtl="0" eaLnBrk="1" latinLnBrk="0" hangingPunct="1">
        <a:lnSpc>
          <a:spcPct val="100000"/>
        </a:lnSpc>
        <a:spcBef>
          <a:spcPct val="20000"/>
        </a:spcBef>
        <a:buClr>
          <a:schemeClr val="accent6"/>
        </a:buClr>
        <a:buFont typeface="Wingdings 2"/>
        <a:buChar char=""/>
        <a:defRPr kumimoji="0" sz="1500" kern="1200">
          <a:solidFill>
            <a:schemeClr val="tx1"/>
          </a:solidFill>
          <a:latin typeface="+mn-lt"/>
          <a:ea typeface="+mn-ea"/>
          <a:cs typeface="+mn-cs"/>
        </a:defRPr>
      </a:lvl7pPr>
      <a:lvl8pPr marL="1440180" indent="-137160" algn="l" rtl="0" eaLnBrk="1" latinLnBrk="0" hangingPunct="1">
        <a:lnSpc>
          <a:spcPct val="100000"/>
        </a:lnSpc>
        <a:spcBef>
          <a:spcPct val="20000"/>
        </a:spcBef>
        <a:buClr>
          <a:schemeClr val="accent6"/>
        </a:buClr>
        <a:buFont typeface="Wingdings 2"/>
        <a:buChar char=""/>
        <a:defRPr kumimoji="0" sz="1500" kern="1200">
          <a:solidFill>
            <a:schemeClr val="tx1"/>
          </a:solidFill>
          <a:latin typeface="+mn-lt"/>
          <a:ea typeface="+mn-ea"/>
          <a:cs typeface="+mn-cs"/>
        </a:defRPr>
      </a:lvl8pPr>
      <a:lvl9pPr marL="1597914" indent="-137160" algn="l" rtl="0" eaLnBrk="1" latinLnBrk="0" hangingPunct="1">
        <a:lnSpc>
          <a:spcPct val="100000"/>
        </a:lnSpc>
        <a:spcBef>
          <a:spcPct val="20000"/>
        </a:spcBef>
        <a:buClr>
          <a:schemeClr val="accent6"/>
        </a:buClr>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a:extLst/>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578" y="-815975"/>
            <a:ext cx="1638301"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8" name="شكل بيضاوي 7"/>
          <p:cNvSpPr/>
          <p:nvPr/>
        </p:nvSpPr>
        <p:spPr>
          <a:xfrm>
            <a:off x="167879" y="20639"/>
            <a:ext cx="1703784"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11" name="دائرة مجوفة 10"/>
          <p:cNvSpPr/>
          <p:nvPr/>
        </p:nvSpPr>
        <p:spPr>
          <a:xfrm rot="2315675">
            <a:off x="182882"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12" name="مستطيل 11"/>
          <p:cNvSpPr/>
          <p:nvPr/>
        </p:nvSpPr>
        <p:spPr>
          <a:xfrm>
            <a:off x="1013223" y="0"/>
            <a:ext cx="813077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
        <p:nvSpPr>
          <p:cNvPr id="5" name="عنصر نائب للعنوان 4"/>
          <p:cNvSpPr>
            <a:spLocks noGrp="1"/>
          </p:cNvSpPr>
          <p:nvPr>
            <p:ph type="title"/>
          </p:nvPr>
        </p:nvSpPr>
        <p:spPr>
          <a:xfrm>
            <a:off x="1434703" y="274638"/>
            <a:ext cx="7499747"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ar-SA" smtClean="0"/>
              <a:t>انقر لتحرير نمط العنوان الرئيسي</a:t>
            </a:r>
            <a:endParaRPr lang="en-US" smtClean="0"/>
          </a:p>
        </p:txBody>
      </p:sp>
      <p:sp>
        <p:nvSpPr>
          <p:cNvPr id="2057" name="عنصر نائب للنص 8"/>
          <p:cNvSpPr>
            <a:spLocks noGrp="1"/>
          </p:cNvSpPr>
          <p:nvPr>
            <p:ph type="body" idx="1"/>
          </p:nvPr>
        </p:nvSpPr>
        <p:spPr bwMode="auto">
          <a:xfrm>
            <a:off x="1434703" y="1447800"/>
            <a:ext cx="7499747"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endParaRPr lang="en-US" smtClean="0"/>
          </a:p>
          <a:p>
            <a:pPr lvl="1"/>
            <a:r>
              <a:rPr lang="ar-SA" smtClean="0"/>
              <a:t>المستوى الثاني</a:t>
            </a:r>
            <a:endParaRPr lang="en-US" smtClean="0"/>
          </a:p>
          <a:p>
            <a:pPr lvl="2"/>
            <a:r>
              <a:rPr lang="ar-SA" smtClean="0"/>
              <a:t>المستوى الثالث</a:t>
            </a:r>
            <a:endParaRPr lang="en-US" smtClean="0"/>
          </a:p>
          <a:p>
            <a:pPr lvl="3"/>
            <a:r>
              <a:rPr lang="ar-SA" smtClean="0"/>
              <a:t>المستوى الرابع</a:t>
            </a:r>
            <a:endParaRPr lang="en-US" smtClean="0"/>
          </a:p>
          <a:p>
            <a:pPr lvl="4"/>
            <a:r>
              <a:rPr lang="ar-SA" smtClean="0"/>
              <a:t>المستوى الخامس</a:t>
            </a:r>
            <a:endParaRPr lang="en-US" smtClean="0"/>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900">
                <a:solidFill>
                  <a:srgbClr val="E7DEC9">
                    <a:shade val="50000"/>
                    <a:satMod val="200000"/>
                  </a:srgbClr>
                </a:solidFill>
                <a:latin typeface="+mn-lt"/>
                <a:cs typeface="+mn-cs"/>
              </a:defRPr>
            </a:lvl1pPr>
            <a:extLst/>
          </a:lstStyle>
          <a:p>
            <a:pPr>
              <a:defRPr/>
            </a:pPr>
            <a:fld id="{0BDE48D2-49F4-42BA-BD73-57986968B13F}" type="datetimeFigureOut">
              <a:rPr lang="en-US"/>
              <a:pPr>
                <a:defRPr/>
              </a:pPr>
              <a:t>12/28/2018</a:t>
            </a:fld>
            <a:endParaRPr lang="en-US"/>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900">
                <a:solidFill>
                  <a:srgbClr val="E7DEC9">
                    <a:shade val="50000"/>
                    <a:satMod val="200000"/>
                  </a:srgbClr>
                </a:solidFill>
                <a:effectLst/>
                <a:latin typeface="+mn-lt"/>
                <a:cs typeface="+mn-cs"/>
              </a:defRPr>
            </a:lvl1pPr>
            <a:extLst/>
          </a:lstStyle>
          <a:p>
            <a:pPr>
              <a:defRPr/>
            </a:pPr>
            <a:endParaRPr lang="en-US"/>
          </a:p>
        </p:txBody>
      </p:sp>
      <p:sp>
        <p:nvSpPr>
          <p:cNvPr id="22" name="عنصر نائب لرقم الشريحة 21"/>
          <p:cNvSpPr>
            <a:spLocks noGrp="1"/>
          </p:cNvSpPr>
          <p:nvPr>
            <p:ph type="sldNum" sz="quarter" idx="4"/>
          </p:nvPr>
        </p:nvSpPr>
        <p:spPr>
          <a:xfrm>
            <a:off x="8614172" y="6305550"/>
            <a:ext cx="457200" cy="476250"/>
          </a:xfrm>
          <a:prstGeom prst="rect">
            <a:avLst/>
          </a:prstGeom>
        </p:spPr>
        <p:txBody>
          <a:bodyPr vert="horz" wrap="square" lIns="91440" tIns="45720" rIns="91440" bIns="45720" numCol="1" anchor="b" anchorCtr="0" compatLnSpc="1">
            <a:prstTxWarp prst="textNoShape">
              <a:avLst/>
            </a:prstTxWarp>
          </a:bodyPr>
          <a:lstStyle>
            <a:lvl1pPr algn="ctr" eaLnBrk="1" hangingPunct="1">
              <a:defRPr sz="900">
                <a:solidFill>
                  <a:srgbClr val="B5A788"/>
                </a:solidFill>
                <a:latin typeface="Gill Sans MT" panose="020B0502020104020203" pitchFamily="34" charset="0"/>
              </a:defRPr>
            </a:lvl1pPr>
          </a:lstStyle>
          <a:p>
            <a:pPr fontAlgn="base">
              <a:spcBef>
                <a:spcPct val="0"/>
              </a:spcBef>
              <a:spcAft>
                <a:spcPct val="0"/>
              </a:spcAft>
              <a:defRPr/>
            </a:pPr>
            <a:fld id="{4D35D4D5-099D-460A-AA62-7FCD1734A578}" type="slidenum">
              <a:rPr lang="en-US">
                <a:cs typeface="Arial" panose="020B0604020202020204" pitchFamily="34" charset="0"/>
              </a:rPr>
              <a:pPr fontAlgn="base">
                <a:spcBef>
                  <a:spcPct val="0"/>
                </a:spcBef>
                <a:spcAft>
                  <a:spcPct val="0"/>
                </a:spcAft>
                <a:defRPr/>
              </a:pPr>
              <a:t>‹#›</a:t>
            </a:fld>
            <a:endParaRPr lang="en-US">
              <a:cs typeface="Arial" panose="020B0604020202020204" pitchFamily="34" charset="0"/>
            </a:endParaRPr>
          </a:p>
        </p:txBody>
      </p:sp>
      <p:sp>
        <p:nvSpPr>
          <p:cNvPr id="15" name="مستطيل 14"/>
          <p:cNvSpPr/>
          <p:nvPr/>
        </p:nvSpPr>
        <p:spPr bwMode="invGray">
          <a:xfrm>
            <a:off x="1014412" y="0"/>
            <a:ext cx="72629"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350">
              <a:solidFill>
                <a:prstClr val="white"/>
              </a:solidFill>
            </a:endParaRPr>
          </a:p>
        </p:txBody>
      </p:sp>
    </p:spTree>
    <p:extLst>
      <p:ext uri="{BB962C8B-B14F-4D97-AF65-F5344CB8AC3E}">
        <p14:creationId xmlns:p14="http://schemas.microsoft.com/office/powerpoint/2010/main" val="3488230208"/>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ransition spd="slow">
    <p:newsflash/>
  </p:transition>
  <p:txStyles>
    <p:titleStyle>
      <a:lvl1pPr algn="l" rtl="0" eaLnBrk="0" fontAlgn="base" hangingPunct="0">
        <a:spcBef>
          <a:spcPct val="0"/>
        </a:spcBef>
        <a:spcAft>
          <a:spcPct val="0"/>
        </a:spcAft>
        <a:defRPr sz="3225" kern="1200">
          <a:solidFill>
            <a:srgbClr val="572314"/>
          </a:solidFill>
          <a:effectLst>
            <a:outerShdw blurRad="50000" dist="30000" dir="5400000" algn="tl" rotWithShape="0">
              <a:srgbClr val="000000">
                <a:alpha val="30000"/>
              </a:srgbClr>
            </a:outerShdw>
          </a:effectLst>
          <a:latin typeface="+mj-lt"/>
          <a:ea typeface="+mj-ea"/>
          <a:cs typeface="Arial" pitchFamily="34" charset="0"/>
        </a:defRPr>
      </a:lvl1pPr>
      <a:lvl2pPr algn="l" rtl="0" eaLnBrk="0" fontAlgn="base" hangingPunct="0">
        <a:spcBef>
          <a:spcPct val="0"/>
        </a:spcBef>
        <a:spcAft>
          <a:spcPct val="0"/>
        </a:spcAft>
        <a:defRPr sz="3225">
          <a:solidFill>
            <a:srgbClr val="572314"/>
          </a:solidFill>
          <a:latin typeface="Gill Sans MT"/>
          <a:cs typeface="Arial" pitchFamily="34" charset="0"/>
        </a:defRPr>
      </a:lvl2pPr>
      <a:lvl3pPr algn="l" rtl="0" eaLnBrk="0" fontAlgn="base" hangingPunct="0">
        <a:spcBef>
          <a:spcPct val="0"/>
        </a:spcBef>
        <a:spcAft>
          <a:spcPct val="0"/>
        </a:spcAft>
        <a:defRPr sz="3225">
          <a:solidFill>
            <a:srgbClr val="572314"/>
          </a:solidFill>
          <a:latin typeface="Gill Sans MT"/>
          <a:cs typeface="Arial" pitchFamily="34" charset="0"/>
        </a:defRPr>
      </a:lvl3pPr>
      <a:lvl4pPr algn="l" rtl="0" eaLnBrk="0" fontAlgn="base" hangingPunct="0">
        <a:spcBef>
          <a:spcPct val="0"/>
        </a:spcBef>
        <a:spcAft>
          <a:spcPct val="0"/>
        </a:spcAft>
        <a:defRPr sz="3225">
          <a:solidFill>
            <a:srgbClr val="572314"/>
          </a:solidFill>
          <a:latin typeface="Gill Sans MT"/>
          <a:cs typeface="Arial" pitchFamily="34" charset="0"/>
        </a:defRPr>
      </a:lvl4pPr>
      <a:lvl5pPr algn="l" rtl="0" eaLnBrk="0" fontAlgn="base" hangingPunct="0">
        <a:spcBef>
          <a:spcPct val="0"/>
        </a:spcBef>
        <a:spcAft>
          <a:spcPct val="0"/>
        </a:spcAft>
        <a:defRPr sz="3225">
          <a:solidFill>
            <a:srgbClr val="572314"/>
          </a:solidFill>
          <a:latin typeface="Gill Sans MT"/>
          <a:cs typeface="Arial" pitchFamily="34" charset="0"/>
        </a:defRPr>
      </a:lvl5pPr>
      <a:lvl6pPr marL="342900" algn="l" rtl="0" fontAlgn="base">
        <a:spcBef>
          <a:spcPct val="0"/>
        </a:spcBef>
        <a:spcAft>
          <a:spcPct val="0"/>
        </a:spcAft>
        <a:defRPr sz="3225">
          <a:solidFill>
            <a:srgbClr val="572314"/>
          </a:solidFill>
          <a:latin typeface="Gill Sans MT"/>
          <a:cs typeface="Arial" pitchFamily="34" charset="0"/>
        </a:defRPr>
      </a:lvl6pPr>
      <a:lvl7pPr marL="685800" algn="l" rtl="0" fontAlgn="base">
        <a:spcBef>
          <a:spcPct val="0"/>
        </a:spcBef>
        <a:spcAft>
          <a:spcPct val="0"/>
        </a:spcAft>
        <a:defRPr sz="3225">
          <a:solidFill>
            <a:srgbClr val="572314"/>
          </a:solidFill>
          <a:latin typeface="Gill Sans MT"/>
          <a:cs typeface="Arial" pitchFamily="34" charset="0"/>
        </a:defRPr>
      </a:lvl7pPr>
      <a:lvl8pPr marL="1028700" algn="l" rtl="0" fontAlgn="base">
        <a:spcBef>
          <a:spcPct val="0"/>
        </a:spcBef>
        <a:spcAft>
          <a:spcPct val="0"/>
        </a:spcAft>
        <a:defRPr sz="3225">
          <a:solidFill>
            <a:srgbClr val="572314"/>
          </a:solidFill>
          <a:latin typeface="Gill Sans MT"/>
          <a:cs typeface="Arial" pitchFamily="34" charset="0"/>
        </a:defRPr>
      </a:lvl8pPr>
      <a:lvl9pPr marL="1371600" algn="l" rtl="0" fontAlgn="base">
        <a:spcBef>
          <a:spcPct val="0"/>
        </a:spcBef>
        <a:spcAft>
          <a:spcPct val="0"/>
        </a:spcAft>
        <a:defRPr sz="3225">
          <a:solidFill>
            <a:srgbClr val="572314"/>
          </a:solidFill>
          <a:latin typeface="Gill Sans MT"/>
          <a:cs typeface="Arial" pitchFamily="34" charset="0"/>
        </a:defRPr>
      </a:lvl9pPr>
      <a:extLst/>
    </p:titleStyle>
    <p:bodyStyle>
      <a:lvl1pPr marL="273844" indent="-211931" algn="l" rtl="0" eaLnBrk="0" fontAlgn="base" hangingPunct="0">
        <a:spcBef>
          <a:spcPts val="450"/>
        </a:spcBef>
        <a:spcAft>
          <a:spcPct val="0"/>
        </a:spcAft>
        <a:buClr>
          <a:schemeClr val="accent1"/>
        </a:buClr>
        <a:buSzPct val="80000"/>
        <a:buFont typeface="Wingdings 2" panose="05020102010507070707" pitchFamily="18" charset="2"/>
        <a:buChar char=""/>
        <a:defRPr sz="2400" kern="1200">
          <a:solidFill>
            <a:schemeClr val="tx1"/>
          </a:solidFill>
          <a:latin typeface="+mn-lt"/>
          <a:ea typeface="+mn-ea"/>
          <a:cs typeface="Arial" pitchFamily="34" charset="0"/>
        </a:defRPr>
      </a:lvl1pPr>
      <a:lvl2pPr marL="479822" indent="-177404" algn="l" rtl="0" eaLnBrk="0" fontAlgn="base" hangingPunct="0">
        <a:spcBef>
          <a:spcPts val="413"/>
        </a:spcBef>
        <a:spcAft>
          <a:spcPct val="0"/>
        </a:spcAft>
        <a:buClr>
          <a:schemeClr val="accent1"/>
        </a:buClr>
        <a:buFont typeface="Verdana" panose="020B0604030504040204" pitchFamily="34" charset="0"/>
        <a:buChar char="◦"/>
        <a:defRPr sz="2100" kern="1200">
          <a:solidFill>
            <a:schemeClr val="tx1"/>
          </a:solidFill>
          <a:latin typeface="+mn-lt"/>
          <a:ea typeface="+mn-ea"/>
          <a:cs typeface="Arial" pitchFamily="34" charset="0"/>
        </a:defRPr>
      </a:lvl2pPr>
      <a:lvl3pPr marL="664369" indent="-171450" algn="l" rtl="0" eaLnBrk="0" fontAlgn="base" hangingPunct="0">
        <a:spcBef>
          <a:spcPct val="20000"/>
        </a:spcBef>
        <a:spcAft>
          <a:spcPct val="0"/>
        </a:spcAft>
        <a:buClr>
          <a:schemeClr val="accent2"/>
        </a:buClr>
        <a:buFont typeface="Wingdings 2" panose="05020102010507070707" pitchFamily="18" charset="2"/>
        <a:buChar char=""/>
        <a:defRPr sz="1800" kern="1200">
          <a:solidFill>
            <a:schemeClr val="tx1"/>
          </a:solidFill>
          <a:latin typeface="+mn-lt"/>
          <a:ea typeface="+mn-ea"/>
          <a:cs typeface="Arial" pitchFamily="34" charset="0"/>
        </a:defRPr>
      </a:lvl3pPr>
      <a:lvl4pPr marL="822722" indent="-129779" algn="l" rtl="0" eaLnBrk="0" fontAlgn="base" hangingPunct="0">
        <a:spcBef>
          <a:spcPct val="20000"/>
        </a:spcBef>
        <a:spcAft>
          <a:spcPct val="0"/>
        </a:spcAft>
        <a:buClr>
          <a:srgbClr val="C32D2E"/>
        </a:buClr>
        <a:buFont typeface="Wingdings 2" panose="05020102010507070707" pitchFamily="18" charset="2"/>
        <a:buChar char=""/>
        <a:defRPr sz="1500" kern="1200">
          <a:solidFill>
            <a:schemeClr val="tx1"/>
          </a:solidFill>
          <a:latin typeface="+mn-lt"/>
          <a:ea typeface="+mn-ea"/>
          <a:cs typeface="Arial" pitchFamily="34" charset="0"/>
        </a:defRPr>
      </a:lvl4pPr>
      <a:lvl5pPr marL="972741" indent="-136922" algn="l" rtl="0" eaLnBrk="0" fontAlgn="base" hangingPunct="0">
        <a:spcBef>
          <a:spcPct val="20000"/>
        </a:spcBef>
        <a:spcAft>
          <a:spcPct val="0"/>
        </a:spcAft>
        <a:buClr>
          <a:srgbClr val="84AA33"/>
        </a:buClr>
        <a:buFont typeface="Wingdings 2" panose="05020102010507070707" pitchFamily="18" charset="2"/>
        <a:buChar char=""/>
        <a:defRPr sz="1500" kern="1200">
          <a:solidFill>
            <a:schemeClr val="tx1"/>
          </a:solidFill>
          <a:latin typeface="+mn-lt"/>
          <a:ea typeface="+mn-ea"/>
          <a:cs typeface="Arial" pitchFamily="34" charset="0"/>
        </a:defRPr>
      </a:lvl5pPr>
      <a:lvl6pPr marL="1131570" indent="-137160" algn="l" rtl="0" eaLnBrk="1" latinLnBrk="0" hangingPunct="1">
        <a:lnSpc>
          <a:spcPct val="100000"/>
        </a:lnSpc>
        <a:spcBef>
          <a:spcPct val="20000"/>
        </a:spcBef>
        <a:buClr>
          <a:schemeClr val="accent5"/>
        </a:buClr>
        <a:buFont typeface="Wingdings 2"/>
        <a:buChar char=""/>
        <a:defRPr kumimoji="0" sz="1500" kern="1200">
          <a:solidFill>
            <a:schemeClr val="tx1"/>
          </a:solidFill>
          <a:latin typeface="+mn-lt"/>
          <a:ea typeface="+mn-ea"/>
          <a:cs typeface="+mn-cs"/>
        </a:defRPr>
      </a:lvl6pPr>
      <a:lvl7pPr marL="1289304" indent="-137160" algn="l" rtl="0" eaLnBrk="1" latinLnBrk="0" hangingPunct="1">
        <a:lnSpc>
          <a:spcPct val="100000"/>
        </a:lnSpc>
        <a:spcBef>
          <a:spcPct val="20000"/>
        </a:spcBef>
        <a:buClr>
          <a:schemeClr val="accent6"/>
        </a:buClr>
        <a:buFont typeface="Wingdings 2"/>
        <a:buChar char=""/>
        <a:defRPr kumimoji="0" sz="1500" kern="1200">
          <a:solidFill>
            <a:schemeClr val="tx1"/>
          </a:solidFill>
          <a:latin typeface="+mn-lt"/>
          <a:ea typeface="+mn-ea"/>
          <a:cs typeface="+mn-cs"/>
        </a:defRPr>
      </a:lvl7pPr>
      <a:lvl8pPr marL="1440180" indent="-137160" algn="l" rtl="0" eaLnBrk="1" latinLnBrk="0" hangingPunct="1">
        <a:lnSpc>
          <a:spcPct val="100000"/>
        </a:lnSpc>
        <a:spcBef>
          <a:spcPct val="20000"/>
        </a:spcBef>
        <a:buClr>
          <a:schemeClr val="accent6"/>
        </a:buClr>
        <a:buFont typeface="Wingdings 2"/>
        <a:buChar char=""/>
        <a:defRPr kumimoji="0" sz="1500" kern="1200">
          <a:solidFill>
            <a:schemeClr val="tx1"/>
          </a:solidFill>
          <a:latin typeface="+mn-lt"/>
          <a:ea typeface="+mn-ea"/>
          <a:cs typeface="+mn-cs"/>
        </a:defRPr>
      </a:lvl8pPr>
      <a:lvl9pPr marL="1597914" indent="-137160" algn="l" rtl="0" eaLnBrk="1" latinLnBrk="0" hangingPunct="1">
        <a:lnSpc>
          <a:spcPct val="100000"/>
        </a:lnSpc>
        <a:spcBef>
          <a:spcPct val="20000"/>
        </a:spcBef>
        <a:buClr>
          <a:schemeClr val="accent6"/>
        </a:buClr>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3.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en.wikipedia.org/wiki/Kirby-Bauer_antibiotic_testing" TargetMode="Externa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1567" y="1127523"/>
            <a:ext cx="8016939" cy="2169825"/>
          </a:xfrm>
          <a:prstGeom prst="rect">
            <a:avLst/>
          </a:prstGeom>
          <a:noFill/>
        </p:spPr>
        <p:txBody>
          <a:bodyPr wrap="none" rtlCol="1">
            <a:spAutoFit/>
          </a:bodyPr>
          <a:lstStyle/>
          <a:p>
            <a:pPr algn="ctr">
              <a:lnSpc>
                <a:spcPct val="150000"/>
              </a:lnSpc>
              <a:defRPr/>
            </a:pPr>
            <a:r>
              <a:rPr lang="en-US" sz="4500" dirty="0">
                <a:solidFill>
                  <a:prstClr val="black"/>
                </a:solidFill>
                <a:latin typeface="Britannic Bold" panose="020B0903060703020204" pitchFamily="34" charset="0"/>
                <a:ea typeface="+mj-ea"/>
                <a:cs typeface="+mj-cs"/>
              </a:rPr>
              <a:t>Practical No. 8</a:t>
            </a:r>
          </a:p>
          <a:p>
            <a:pPr algn="ctr" rtl="1">
              <a:lnSpc>
                <a:spcPct val="150000"/>
              </a:lnSpc>
              <a:defRPr/>
            </a:pPr>
            <a:r>
              <a:rPr lang="en-US" sz="4500" dirty="0">
                <a:solidFill>
                  <a:prstClr val="black"/>
                </a:solidFill>
                <a:latin typeface="Britannic Bold" panose="020B0903060703020204" pitchFamily="34" charset="0"/>
                <a:ea typeface="+mj-ea"/>
                <a:cs typeface="+mj-cs"/>
              </a:rPr>
              <a:t>Antibiotic susceptibility testing</a:t>
            </a:r>
          </a:p>
        </p:txBody>
      </p:sp>
      <p:pic>
        <p:nvPicPr>
          <p:cNvPr id="14339"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00388" y="3684985"/>
            <a:ext cx="3899297"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0049703"/>
      </p:ext>
    </p:extLst>
  </p:cSld>
  <p:clrMapOvr>
    <a:masterClrMapping/>
  </p:clrMapOvr>
  <p:transition spd="slow">
    <p:newsfla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KirbyBau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113" y="-11113"/>
            <a:ext cx="8286750"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27113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04800"/>
            <a:ext cx="8991600" cy="6324600"/>
          </a:xfrm>
        </p:spPr>
        <p:txBody>
          <a:bodyPr>
            <a:normAutofit/>
          </a:bodyPr>
          <a:lstStyle/>
          <a:p>
            <a:pPr marL="0" indent="0">
              <a:buNone/>
            </a:pPr>
            <a:r>
              <a:rPr lang="en-US" sz="2800" dirty="0" smtClean="0">
                <a:solidFill>
                  <a:schemeClr val="tx1">
                    <a:lumMod val="95000"/>
                    <a:lumOff val="5000"/>
                  </a:schemeClr>
                </a:solidFill>
                <a:effectLst>
                  <a:outerShdw blurRad="38100" dist="38100" dir="2700000" algn="tl">
                    <a:srgbClr val="000000">
                      <a:alpha val="43137"/>
                    </a:srgbClr>
                  </a:outerShdw>
                </a:effectLst>
                <a:latin typeface="Times New Roman" pitchFamily="18" charset="0"/>
                <a:cs typeface="Times New Roman" pitchFamily="18" charset="0"/>
              </a:rPr>
              <a:t>The diamete</a:t>
            </a:r>
            <a:r>
              <a:rPr lang="en-US" sz="2800" dirty="0" smtClean="0">
                <a:solidFill>
                  <a:schemeClr val="tx1">
                    <a:lumMod val="95000"/>
                    <a:lumOff val="5000"/>
                  </a:schemeClr>
                </a:solidFill>
                <a:latin typeface="Times New Roman" pitchFamily="18" charset="0"/>
                <a:cs typeface="Times New Roman" pitchFamily="18" charset="0"/>
              </a:rPr>
              <a:t>r for size with values listed in a </a:t>
            </a:r>
            <a:r>
              <a:rPr lang="en-US" sz="2800" dirty="0" err="1" smtClean="0">
                <a:solidFill>
                  <a:schemeClr val="tx1">
                    <a:lumMod val="95000"/>
                    <a:lumOff val="5000"/>
                  </a:schemeClr>
                </a:solidFill>
                <a:latin typeface="Times New Roman" pitchFamily="18" charset="0"/>
                <a:cs typeface="Times New Roman" pitchFamily="18" charset="0"/>
              </a:rPr>
              <a:t>standared</a:t>
            </a:r>
            <a:r>
              <a:rPr lang="en-US" sz="2800" dirty="0" smtClean="0">
                <a:solidFill>
                  <a:schemeClr val="tx1">
                    <a:lumMod val="95000"/>
                    <a:lumOff val="5000"/>
                  </a:schemeClr>
                </a:solidFill>
                <a:latin typeface="Times New Roman" pitchFamily="18" charset="0"/>
                <a:cs typeface="Times New Roman" pitchFamily="18" charset="0"/>
              </a:rPr>
              <a:t> chart. Table (1):</a:t>
            </a:r>
          </a:p>
          <a:p>
            <a:pPr marL="0" indent="0">
              <a:buClrTx/>
              <a:buSzPct val="100000"/>
              <a:buNone/>
            </a:pPr>
            <a:endParaRPr lang="en-US" sz="2800" dirty="0" smtClean="0">
              <a:solidFill>
                <a:schemeClr val="tx1">
                  <a:lumMod val="95000"/>
                  <a:lumOff val="5000"/>
                </a:schemeClr>
              </a:solidFill>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0" y="1371600"/>
          <a:ext cx="9067800" cy="4089400"/>
        </p:xfrm>
        <a:graphic>
          <a:graphicData uri="http://schemas.openxmlformats.org/drawingml/2006/table">
            <a:tbl>
              <a:tblPr firstRow="1" bandRow="1">
                <a:effectLst>
                  <a:outerShdw blurRad="152400" dist="317500" dir="5400000" sx="90000" sy="-19000" rotWithShape="0">
                    <a:prstClr val="black">
                      <a:alpha val="15000"/>
                    </a:prstClr>
                  </a:outerShdw>
                </a:effectLst>
                <a:tableStyleId>{327F97BB-C833-4FB7-BDE5-3F7075034690}</a:tableStyleId>
              </a:tblPr>
              <a:tblGrid>
                <a:gridCol w="2209800"/>
                <a:gridCol w="1752600"/>
                <a:gridCol w="1371600"/>
                <a:gridCol w="1828800"/>
                <a:gridCol w="1905000"/>
              </a:tblGrid>
              <a:tr h="406400">
                <a:tc rowSpan="2">
                  <a:txBody>
                    <a:bodyPr/>
                    <a:lstStyle/>
                    <a:p>
                      <a:r>
                        <a:rPr lang="en-US" sz="2000" dirty="0" smtClean="0">
                          <a:solidFill>
                            <a:schemeClr val="bg1"/>
                          </a:solidFill>
                          <a:latin typeface="Times New Roman" pitchFamily="18" charset="0"/>
                          <a:cs typeface="Times New Roman" pitchFamily="18" charset="0"/>
                        </a:rPr>
                        <a:t>Antibiotics</a:t>
                      </a:r>
                      <a:endParaRPr lang="en-US" sz="2000" b="1" dirty="0">
                        <a:solidFill>
                          <a:schemeClr val="bg1"/>
                        </a:solidFill>
                        <a:latin typeface="Times New Roman" pitchFamily="18" charset="0"/>
                        <a:cs typeface="Times New Roman" pitchFamily="18" charset="0"/>
                      </a:endParaRPr>
                    </a:p>
                  </a:txBody>
                  <a:tcPr anchor="ct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solidFill>
                      <a:schemeClr val="accent5">
                        <a:lumMod val="60000"/>
                        <a:lumOff val="40000"/>
                      </a:schemeClr>
                    </a:solidFill>
                  </a:tcPr>
                </a:tc>
                <a:tc rowSpan="2">
                  <a:txBody>
                    <a:bodyPr/>
                    <a:lstStyle/>
                    <a:p>
                      <a:pPr algn="ctr"/>
                      <a:r>
                        <a:rPr lang="en-US" sz="2000" dirty="0" smtClean="0">
                          <a:solidFill>
                            <a:schemeClr val="bg1"/>
                          </a:solidFill>
                          <a:latin typeface="Times New Roman" pitchFamily="18" charset="0"/>
                          <a:cs typeface="Times New Roman" pitchFamily="18" charset="0"/>
                        </a:rPr>
                        <a:t>Disk Concentration</a:t>
                      </a:r>
                      <a:endParaRPr lang="en-US" sz="2000" b="1" dirty="0">
                        <a:solidFill>
                          <a:schemeClr val="bg1"/>
                        </a:solidFill>
                        <a:latin typeface="Times New Roman" pitchFamily="18" charset="0"/>
                        <a:cs typeface="Times New Roman" pitchFamily="18" charset="0"/>
                      </a:endParaRPr>
                    </a:p>
                  </a:txBody>
                  <a:tcPr anchor="ct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solidFill>
                      <a:schemeClr val="accent5">
                        <a:lumMod val="60000"/>
                        <a:lumOff val="40000"/>
                      </a:schemeClr>
                    </a:solidFill>
                  </a:tcPr>
                </a:tc>
                <a:tc gridSpan="3">
                  <a:txBody>
                    <a:bodyPr/>
                    <a:lstStyle/>
                    <a:p>
                      <a:pPr algn="ctr"/>
                      <a:r>
                        <a:rPr lang="en-US" b="1" dirty="0" smtClean="0">
                          <a:solidFill>
                            <a:schemeClr val="bg1"/>
                          </a:solidFill>
                        </a:rPr>
                        <a:t>Diameter of zone of inhibition (mm)</a:t>
                      </a:r>
                      <a:endParaRPr lang="en-US" b="1" dirty="0">
                        <a:solidFill>
                          <a:schemeClr val="bg1"/>
                        </a:solidFill>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solidFill>
                      <a:schemeClr val="accent5">
                        <a:lumMod val="60000"/>
                        <a:lumOff val="40000"/>
                      </a:schemeClr>
                    </a:solidFill>
                  </a:tcPr>
                </a:tc>
                <a:tc hMerge="1">
                  <a:txBody>
                    <a:bodyPr/>
                    <a:lstStyle/>
                    <a:p>
                      <a:endParaRPr lang="en-US" dirty="0"/>
                    </a:p>
                  </a:txBody>
                  <a:tcPr/>
                </a:tc>
                <a:tc hMerge="1">
                  <a:txBody>
                    <a:bodyPr/>
                    <a:lstStyle/>
                    <a:p>
                      <a:endParaRPr lang="en-US" dirty="0"/>
                    </a:p>
                  </a:txBody>
                  <a:tcPr/>
                </a:tc>
              </a:tr>
              <a:tr h="431800">
                <a:tc vMerge="1">
                  <a:txBody>
                    <a:bodyPr/>
                    <a:lstStyle/>
                    <a:p>
                      <a:endParaRPr lang="en-US" dirty="0"/>
                    </a:p>
                  </a:txBody>
                  <a:tcPr/>
                </a:tc>
                <a:tc vMerge="1">
                  <a:txBody>
                    <a:bodyPr/>
                    <a:lstStyle/>
                    <a:p>
                      <a:endParaRPr lang="en-US" dirty="0"/>
                    </a:p>
                  </a:txBody>
                  <a:tcPr anchor="ctr"/>
                </a:tc>
                <a:tc>
                  <a:txBody>
                    <a:bodyPr/>
                    <a:lstStyle/>
                    <a:p>
                      <a:pPr algn="ctr"/>
                      <a:r>
                        <a:rPr lang="en-US" sz="2000" b="1" dirty="0" smtClean="0">
                          <a:solidFill>
                            <a:schemeClr val="bg1"/>
                          </a:solidFill>
                          <a:latin typeface="Times New Roman" pitchFamily="18" charset="0"/>
                          <a:cs typeface="Times New Roman" pitchFamily="18" charset="0"/>
                        </a:rPr>
                        <a:t>Resistant</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solidFill>
                      <a:schemeClr val="accent5">
                        <a:lumMod val="60000"/>
                        <a:lumOff val="40000"/>
                      </a:schemeClr>
                    </a:solidFill>
                  </a:tcPr>
                </a:tc>
                <a:tc>
                  <a:txBody>
                    <a:bodyPr/>
                    <a:lstStyle/>
                    <a:p>
                      <a:pPr algn="ctr"/>
                      <a:r>
                        <a:rPr lang="en-US" sz="2000" b="1" dirty="0" smtClean="0">
                          <a:solidFill>
                            <a:schemeClr val="bg1"/>
                          </a:solidFill>
                          <a:latin typeface="Times New Roman" pitchFamily="18" charset="0"/>
                          <a:cs typeface="Times New Roman" pitchFamily="18" charset="0"/>
                        </a:rPr>
                        <a:t>Intermediate</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solidFill>
                      <a:schemeClr val="accent5">
                        <a:lumMod val="60000"/>
                        <a:lumOff val="40000"/>
                      </a:schemeClr>
                    </a:solidFill>
                  </a:tcPr>
                </a:tc>
                <a:tc>
                  <a:txBody>
                    <a:bodyPr/>
                    <a:lstStyle/>
                    <a:p>
                      <a:pPr algn="ctr"/>
                      <a:r>
                        <a:rPr lang="en-US" sz="2000" b="1" dirty="0" smtClean="0">
                          <a:solidFill>
                            <a:schemeClr val="bg1"/>
                          </a:solidFill>
                          <a:latin typeface="Times New Roman" pitchFamily="18" charset="0"/>
                          <a:cs typeface="Times New Roman" pitchFamily="18" charset="0"/>
                        </a:rPr>
                        <a:t>susceptible</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solidFill>
                      <a:schemeClr val="accent5">
                        <a:lumMod val="60000"/>
                        <a:lumOff val="40000"/>
                      </a:schemeClr>
                    </a:solidFill>
                  </a:tcPr>
                </a:tc>
              </a:tr>
              <a:tr h="406400">
                <a:tc>
                  <a:txBody>
                    <a:bodyPr/>
                    <a:lstStyle/>
                    <a:p>
                      <a:r>
                        <a:rPr lang="en-US" sz="2000" b="1" dirty="0" err="1" smtClean="0">
                          <a:solidFill>
                            <a:schemeClr val="bg1"/>
                          </a:solidFill>
                          <a:latin typeface="Times New Roman" pitchFamily="18" charset="0"/>
                          <a:cs typeface="Times New Roman" pitchFamily="18" charset="0"/>
                        </a:rPr>
                        <a:t>Ampicillin</a:t>
                      </a:r>
                      <a:r>
                        <a:rPr lang="en-US" sz="2000" b="1" dirty="0" smtClean="0">
                          <a:solidFill>
                            <a:schemeClr val="bg1"/>
                          </a:solidFill>
                          <a:latin typeface="Times New Roman" pitchFamily="18" charset="0"/>
                          <a:cs typeface="Times New Roman" pitchFamily="18" charset="0"/>
                        </a:rPr>
                        <a:t>*</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pPr algn="ctr"/>
                      <a:r>
                        <a:rPr lang="en-US" sz="2000" b="1" dirty="0" smtClean="0">
                          <a:solidFill>
                            <a:schemeClr val="bg1"/>
                          </a:solidFill>
                          <a:latin typeface="Times New Roman" pitchFamily="18" charset="0"/>
                          <a:cs typeface="Times New Roman" pitchFamily="18" charset="0"/>
                        </a:rPr>
                        <a:t>10ug</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r>
                        <a:rPr lang="en-US" sz="2000" b="1" dirty="0" smtClean="0">
                          <a:solidFill>
                            <a:schemeClr val="bg1"/>
                          </a:solidFill>
                          <a:latin typeface="Times New Roman" pitchFamily="18" charset="0"/>
                          <a:cs typeface="Times New Roman" pitchFamily="18" charset="0"/>
                        </a:rPr>
                        <a:t>1.1</a:t>
                      </a:r>
                      <a:r>
                        <a:rPr lang="en-US" sz="2000" b="1" baseline="0" dirty="0" smtClean="0">
                          <a:solidFill>
                            <a:schemeClr val="bg1"/>
                          </a:solidFill>
                          <a:latin typeface="Times New Roman" pitchFamily="18" charset="0"/>
                          <a:cs typeface="Times New Roman" pitchFamily="18" charset="0"/>
                        </a:rPr>
                        <a:t> or less</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pPr algn="ctr"/>
                      <a:r>
                        <a:rPr lang="en-US" sz="2000" b="1" dirty="0" smtClean="0">
                          <a:solidFill>
                            <a:schemeClr val="bg1"/>
                          </a:solidFill>
                          <a:latin typeface="Times New Roman" pitchFamily="18" charset="0"/>
                          <a:cs typeface="Times New Roman" pitchFamily="18" charset="0"/>
                        </a:rPr>
                        <a:t>12-13</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pPr algn="ctr"/>
                      <a:r>
                        <a:rPr lang="en-US" sz="2000" b="1" dirty="0" smtClean="0">
                          <a:solidFill>
                            <a:schemeClr val="bg1"/>
                          </a:solidFill>
                          <a:latin typeface="Times New Roman" pitchFamily="18" charset="0"/>
                          <a:cs typeface="Times New Roman" pitchFamily="18" charset="0"/>
                        </a:rPr>
                        <a:t>14 or more</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r>
              <a:tr h="406400">
                <a:tc>
                  <a:txBody>
                    <a:bodyPr/>
                    <a:lstStyle/>
                    <a:p>
                      <a:r>
                        <a:rPr lang="en-US" sz="2000" b="1" dirty="0" err="1" smtClean="0">
                          <a:solidFill>
                            <a:schemeClr val="bg1"/>
                          </a:solidFill>
                          <a:latin typeface="Times New Roman" pitchFamily="18" charset="0"/>
                          <a:cs typeface="Times New Roman" pitchFamily="18" charset="0"/>
                        </a:rPr>
                        <a:t>Cephalothin</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pPr algn="ctr"/>
                      <a:r>
                        <a:rPr lang="en-US" sz="2000" b="1" dirty="0" smtClean="0">
                          <a:solidFill>
                            <a:schemeClr val="bg1"/>
                          </a:solidFill>
                          <a:latin typeface="Times New Roman" pitchFamily="18" charset="0"/>
                          <a:cs typeface="Times New Roman" pitchFamily="18" charset="0"/>
                        </a:rPr>
                        <a:t>30ug</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r>
                        <a:rPr lang="en-US" sz="2000" b="1" dirty="0" smtClean="0">
                          <a:solidFill>
                            <a:schemeClr val="bg1"/>
                          </a:solidFill>
                          <a:latin typeface="Times New Roman" pitchFamily="18" charset="0"/>
                          <a:cs typeface="Times New Roman" pitchFamily="18" charset="0"/>
                        </a:rPr>
                        <a:t>14 or less</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pPr algn="ctr"/>
                      <a:r>
                        <a:rPr lang="en-US" sz="2000" b="1" dirty="0" smtClean="0">
                          <a:solidFill>
                            <a:schemeClr val="bg1"/>
                          </a:solidFill>
                          <a:latin typeface="Times New Roman" pitchFamily="18" charset="0"/>
                          <a:cs typeface="Times New Roman" pitchFamily="18" charset="0"/>
                        </a:rPr>
                        <a:t>15-17</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pPr algn="ctr"/>
                      <a:r>
                        <a:rPr lang="en-US" sz="2000" b="1" dirty="0" smtClean="0">
                          <a:solidFill>
                            <a:schemeClr val="bg1"/>
                          </a:solidFill>
                          <a:latin typeface="Times New Roman" pitchFamily="18" charset="0"/>
                          <a:cs typeface="Times New Roman" pitchFamily="18" charset="0"/>
                        </a:rPr>
                        <a:t>18 or more</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r>
              <a:tr h="406400">
                <a:tc>
                  <a:txBody>
                    <a:bodyPr/>
                    <a:lstStyle/>
                    <a:p>
                      <a:r>
                        <a:rPr lang="en-US" sz="2000" b="1" dirty="0" err="1" smtClean="0">
                          <a:solidFill>
                            <a:schemeClr val="bg1"/>
                          </a:solidFill>
                          <a:latin typeface="Times New Roman" pitchFamily="18" charset="0"/>
                          <a:cs typeface="Times New Roman" pitchFamily="18" charset="0"/>
                        </a:rPr>
                        <a:t>Chloramphenicol</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bg1"/>
                          </a:solidFill>
                          <a:latin typeface="Times New Roman" pitchFamily="18" charset="0"/>
                          <a:cs typeface="Times New Roman" pitchFamily="18" charset="0"/>
                        </a:rPr>
                        <a:t>30ug</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r>
                        <a:rPr lang="en-US" sz="2000" b="1" dirty="0" smtClean="0">
                          <a:solidFill>
                            <a:schemeClr val="bg1"/>
                          </a:solidFill>
                          <a:latin typeface="Times New Roman" pitchFamily="18" charset="0"/>
                          <a:cs typeface="Times New Roman" pitchFamily="18" charset="0"/>
                        </a:rPr>
                        <a:t>12 or less</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pPr algn="ctr"/>
                      <a:r>
                        <a:rPr lang="en-US" sz="2000" b="1" dirty="0" smtClean="0">
                          <a:solidFill>
                            <a:schemeClr val="bg1"/>
                          </a:solidFill>
                          <a:latin typeface="Times New Roman" pitchFamily="18" charset="0"/>
                          <a:cs typeface="Times New Roman" pitchFamily="18" charset="0"/>
                        </a:rPr>
                        <a:t>13-17</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pPr algn="ctr"/>
                      <a:r>
                        <a:rPr lang="en-US" sz="2000" b="1" dirty="0" smtClean="0">
                          <a:solidFill>
                            <a:schemeClr val="bg1"/>
                          </a:solidFill>
                          <a:latin typeface="Times New Roman" pitchFamily="18" charset="0"/>
                          <a:cs typeface="Times New Roman" pitchFamily="18" charset="0"/>
                        </a:rPr>
                        <a:t>18 or more</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r>
              <a:tr h="406400">
                <a:tc>
                  <a:txBody>
                    <a:bodyPr/>
                    <a:lstStyle/>
                    <a:p>
                      <a:r>
                        <a:rPr lang="en-US" sz="2000" b="1" dirty="0" err="1" smtClean="0">
                          <a:solidFill>
                            <a:schemeClr val="bg1"/>
                          </a:solidFill>
                          <a:latin typeface="Times New Roman" pitchFamily="18" charset="0"/>
                          <a:cs typeface="Times New Roman" pitchFamily="18" charset="0"/>
                        </a:rPr>
                        <a:t>Genamicin</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pPr algn="ctr"/>
                      <a:r>
                        <a:rPr lang="en-US" sz="2000" b="1" dirty="0" smtClean="0">
                          <a:solidFill>
                            <a:schemeClr val="bg1"/>
                          </a:solidFill>
                          <a:latin typeface="Times New Roman" pitchFamily="18" charset="0"/>
                          <a:cs typeface="Times New Roman" pitchFamily="18" charset="0"/>
                        </a:rPr>
                        <a:t>10ug</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r>
                        <a:rPr lang="en-US" sz="2000" b="1" dirty="0" smtClean="0">
                          <a:solidFill>
                            <a:schemeClr val="bg1"/>
                          </a:solidFill>
                          <a:latin typeface="Times New Roman" pitchFamily="18" charset="0"/>
                          <a:cs typeface="Times New Roman" pitchFamily="18" charset="0"/>
                        </a:rPr>
                        <a:t>12 or less</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pPr algn="ctr"/>
                      <a:r>
                        <a:rPr lang="en-US" sz="2000" b="1" dirty="0" smtClean="0">
                          <a:solidFill>
                            <a:schemeClr val="bg1"/>
                          </a:solidFill>
                          <a:latin typeface="Times New Roman" pitchFamily="18" charset="0"/>
                          <a:cs typeface="Times New Roman" pitchFamily="18" charset="0"/>
                        </a:rPr>
                        <a:t>13-14</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pPr algn="ctr"/>
                      <a:r>
                        <a:rPr lang="en-US" sz="2000" b="1" dirty="0" smtClean="0">
                          <a:solidFill>
                            <a:schemeClr val="bg1"/>
                          </a:solidFill>
                          <a:latin typeface="Times New Roman" pitchFamily="18" charset="0"/>
                          <a:cs typeface="Times New Roman" pitchFamily="18" charset="0"/>
                        </a:rPr>
                        <a:t>15 or more</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r>
              <a:tr h="406400">
                <a:tc>
                  <a:txBody>
                    <a:bodyPr/>
                    <a:lstStyle/>
                    <a:p>
                      <a:r>
                        <a:rPr lang="en-US" sz="2000" b="1" dirty="0" err="1" smtClean="0">
                          <a:solidFill>
                            <a:schemeClr val="bg1"/>
                          </a:solidFill>
                          <a:latin typeface="Times New Roman" pitchFamily="18" charset="0"/>
                          <a:cs typeface="Times New Roman" pitchFamily="18" charset="0"/>
                        </a:rPr>
                        <a:t>Pencillin</a:t>
                      </a:r>
                      <a:r>
                        <a:rPr lang="en-US" sz="2000" b="1" dirty="0" smtClean="0">
                          <a:solidFill>
                            <a:schemeClr val="bg1"/>
                          </a:solidFill>
                          <a:latin typeface="Times New Roman" pitchFamily="18" charset="0"/>
                          <a:cs typeface="Times New Roman" pitchFamily="18" charset="0"/>
                        </a:rPr>
                        <a:t>**</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pPr algn="ctr"/>
                      <a:r>
                        <a:rPr lang="en-US" sz="2000" b="1" dirty="0" smtClean="0">
                          <a:solidFill>
                            <a:schemeClr val="bg1"/>
                          </a:solidFill>
                          <a:latin typeface="Times New Roman" pitchFamily="18" charset="0"/>
                          <a:cs typeface="Times New Roman" pitchFamily="18" charset="0"/>
                        </a:rPr>
                        <a:t>10U</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r>
                        <a:rPr lang="en-US" sz="2000" b="1" dirty="0" smtClean="0">
                          <a:solidFill>
                            <a:schemeClr val="bg1"/>
                          </a:solidFill>
                          <a:latin typeface="Times New Roman" pitchFamily="18" charset="0"/>
                          <a:cs typeface="Times New Roman" pitchFamily="18" charset="0"/>
                        </a:rPr>
                        <a:t>20 or less</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pPr algn="ctr"/>
                      <a:r>
                        <a:rPr lang="en-US" sz="2000" b="1" dirty="0" smtClean="0">
                          <a:solidFill>
                            <a:schemeClr val="bg1"/>
                          </a:solidFill>
                          <a:latin typeface="Times New Roman" pitchFamily="18" charset="0"/>
                          <a:cs typeface="Times New Roman" pitchFamily="18" charset="0"/>
                        </a:rPr>
                        <a:t>21-28</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pPr algn="ctr"/>
                      <a:r>
                        <a:rPr lang="en-US" sz="2000" b="1" dirty="0" smtClean="0">
                          <a:solidFill>
                            <a:schemeClr val="bg1"/>
                          </a:solidFill>
                          <a:latin typeface="Times New Roman" pitchFamily="18" charset="0"/>
                          <a:cs typeface="Times New Roman" pitchFamily="18" charset="0"/>
                        </a:rPr>
                        <a:t>29 or more</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r>
              <a:tr h="406400">
                <a:tc>
                  <a:txBody>
                    <a:bodyPr/>
                    <a:lstStyle/>
                    <a:p>
                      <a:r>
                        <a:rPr lang="en-US" sz="2000" b="1" dirty="0" err="1" smtClean="0">
                          <a:solidFill>
                            <a:schemeClr val="bg1"/>
                          </a:solidFill>
                          <a:latin typeface="Times New Roman" pitchFamily="18" charset="0"/>
                          <a:cs typeface="Times New Roman" pitchFamily="18" charset="0"/>
                        </a:rPr>
                        <a:t>Polymyxin</a:t>
                      </a:r>
                      <a:r>
                        <a:rPr lang="en-US" sz="2000" b="1" dirty="0" smtClean="0">
                          <a:solidFill>
                            <a:schemeClr val="bg1"/>
                          </a:solidFill>
                          <a:latin typeface="Times New Roman" pitchFamily="18" charset="0"/>
                          <a:cs typeface="Times New Roman" pitchFamily="18" charset="0"/>
                        </a:rPr>
                        <a:t> B</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pPr algn="ctr"/>
                      <a:r>
                        <a:rPr lang="en-US" sz="2000" b="1" dirty="0" smtClean="0">
                          <a:solidFill>
                            <a:schemeClr val="bg1"/>
                          </a:solidFill>
                          <a:latin typeface="Times New Roman" pitchFamily="18" charset="0"/>
                          <a:cs typeface="Times New Roman" pitchFamily="18" charset="0"/>
                        </a:rPr>
                        <a:t>300U</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r>
                        <a:rPr lang="en-US" sz="2000" b="1" dirty="0" smtClean="0">
                          <a:solidFill>
                            <a:schemeClr val="bg1"/>
                          </a:solidFill>
                          <a:latin typeface="Times New Roman" pitchFamily="18" charset="0"/>
                          <a:cs typeface="Times New Roman" pitchFamily="18" charset="0"/>
                        </a:rPr>
                        <a:t>8 or less</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pPr algn="ctr"/>
                      <a:r>
                        <a:rPr lang="en-US" sz="2000" b="1" dirty="0" smtClean="0">
                          <a:solidFill>
                            <a:schemeClr val="bg1"/>
                          </a:solidFill>
                          <a:latin typeface="Times New Roman" pitchFamily="18" charset="0"/>
                          <a:cs typeface="Times New Roman" pitchFamily="18" charset="0"/>
                        </a:rPr>
                        <a:t>8-11</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pPr algn="ctr"/>
                      <a:r>
                        <a:rPr lang="en-US" sz="2000" b="1" dirty="0" smtClean="0">
                          <a:solidFill>
                            <a:schemeClr val="bg1"/>
                          </a:solidFill>
                          <a:latin typeface="Times New Roman" pitchFamily="18" charset="0"/>
                          <a:cs typeface="Times New Roman" pitchFamily="18" charset="0"/>
                        </a:rPr>
                        <a:t>12 or more</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r>
              <a:tr h="406400">
                <a:tc>
                  <a:txBody>
                    <a:bodyPr/>
                    <a:lstStyle/>
                    <a:p>
                      <a:r>
                        <a:rPr lang="en-US" sz="2000" b="1" dirty="0" smtClean="0">
                          <a:solidFill>
                            <a:schemeClr val="bg1"/>
                          </a:solidFill>
                          <a:latin typeface="Times New Roman" pitchFamily="18" charset="0"/>
                          <a:cs typeface="Times New Roman" pitchFamily="18" charset="0"/>
                        </a:rPr>
                        <a:t>Sulfonamide</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pPr algn="ctr"/>
                      <a:r>
                        <a:rPr lang="en-US" sz="2000" b="1" dirty="0" smtClean="0">
                          <a:solidFill>
                            <a:schemeClr val="bg1"/>
                          </a:solidFill>
                          <a:latin typeface="Times New Roman" pitchFamily="18" charset="0"/>
                          <a:cs typeface="Times New Roman" pitchFamily="18" charset="0"/>
                        </a:rPr>
                        <a:t>300ug</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r>
                        <a:rPr lang="en-US" sz="2000" b="1" dirty="0" smtClean="0">
                          <a:solidFill>
                            <a:schemeClr val="bg1"/>
                          </a:solidFill>
                          <a:latin typeface="Times New Roman" pitchFamily="18" charset="0"/>
                          <a:cs typeface="Times New Roman" pitchFamily="18" charset="0"/>
                        </a:rPr>
                        <a:t>12 or less</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pPr algn="ctr"/>
                      <a:r>
                        <a:rPr lang="en-US" sz="2000" b="1" dirty="0" smtClean="0">
                          <a:solidFill>
                            <a:schemeClr val="bg1"/>
                          </a:solidFill>
                          <a:latin typeface="Times New Roman" pitchFamily="18" charset="0"/>
                          <a:cs typeface="Times New Roman" pitchFamily="18" charset="0"/>
                        </a:rPr>
                        <a:t>13-16</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pPr algn="ctr"/>
                      <a:r>
                        <a:rPr lang="en-US" sz="2000" b="1" dirty="0" smtClean="0">
                          <a:solidFill>
                            <a:schemeClr val="bg1"/>
                          </a:solidFill>
                          <a:latin typeface="Times New Roman" pitchFamily="18" charset="0"/>
                          <a:cs typeface="Times New Roman" pitchFamily="18" charset="0"/>
                        </a:rPr>
                        <a:t>17 or more</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r>
              <a:tr h="406400">
                <a:tc>
                  <a:txBody>
                    <a:bodyPr/>
                    <a:lstStyle/>
                    <a:p>
                      <a:r>
                        <a:rPr lang="en-US" sz="2000" b="1" dirty="0" smtClean="0">
                          <a:solidFill>
                            <a:schemeClr val="bg1"/>
                          </a:solidFill>
                          <a:latin typeface="Times New Roman" pitchFamily="18" charset="0"/>
                          <a:cs typeface="Times New Roman" pitchFamily="18" charset="0"/>
                        </a:rPr>
                        <a:t>Tetracycline</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pPr algn="ctr"/>
                      <a:r>
                        <a:rPr lang="en-US" sz="2000" b="1" dirty="0" smtClean="0">
                          <a:solidFill>
                            <a:schemeClr val="bg1"/>
                          </a:solidFill>
                          <a:latin typeface="Times New Roman" pitchFamily="18" charset="0"/>
                          <a:cs typeface="Times New Roman" pitchFamily="18" charset="0"/>
                        </a:rPr>
                        <a:t>30ug</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r>
                        <a:rPr lang="en-US" sz="2000" b="1" dirty="0" smtClean="0">
                          <a:solidFill>
                            <a:schemeClr val="bg1"/>
                          </a:solidFill>
                          <a:latin typeface="Times New Roman" pitchFamily="18" charset="0"/>
                          <a:cs typeface="Times New Roman" pitchFamily="18" charset="0"/>
                        </a:rPr>
                        <a:t>14 or less</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pPr algn="ctr"/>
                      <a:r>
                        <a:rPr lang="en-US" sz="2000" b="1" dirty="0" smtClean="0">
                          <a:solidFill>
                            <a:schemeClr val="bg1"/>
                          </a:solidFill>
                          <a:latin typeface="Times New Roman" pitchFamily="18" charset="0"/>
                          <a:cs typeface="Times New Roman" pitchFamily="18" charset="0"/>
                        </a:rPr>
                        <a:t>15-18</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c>
                  <a:txBody>
                    <a:bodyPr/>
                    <a:lstStyle/>
                    <a:p>
                      <a:pPr algn="ctr"/>
                      <a:r>
                        <a:rPr lang="en-US" sz="2000" b="1" dirty="0" smtClean="0">
                          <a:solidFill>
                            <a:schemeClr val="bg1"/>
                          </a:solidFill>
                          <a:latin typeface="Times New Roman" pitchFamily="18" charset="0"/>
                          <a:cs typeface="Times New Roman" pitchFamily="18" charset="0"/>
                        </a:rPr>
                        <a:t>19 or more</a:t>
                      </a:r>
                      <a:endParaRPr lang="en-US" sz="2000" b="1" dirty="0">
                        <a:solidFill>
                          <a:schemeClr val="bg1"/>
                        </a:solidFill>
                        <a:latin typeface="Times New Roman" pitchFamily="18" charset="0"/>
                        <a:cs typeface="Times New Roman" pitchFamily="18" charset="0"/>
                      </a:endParaRPr>
                    </a:p>
                  </a:txBody>
                  <a:tcPr>
                    <a:lnL w="28575" cap="flat" cmpd="sng" algn="ctr">
                      <a:solidFill>
                        <a:schemeClr val="accent2">
                          <a:lumMod val="75000"/>
                        </a:schemeClr>
                      </a:solidFill>
                      <a:prstDash val="solid"/>
                      <a:round/>
                      <a:headEnd type="none" w="med" len="med"/>
                      <a:tailEnd type="none" w="med" len="med"/>
                    </a:lnL>
                    <a:lnR w="28575" cap="flat" cmpd="sng" algn="ctr">
                      <a:solidFill>
                        <a:schemeClr val="accent2">
                          <a:lumMod val="75000"/>
                        </a:schemeClr>
                      </a:solidFill>
                      <a:prstDash val="solid"/>
                      <a:round/>
                      <a:headEnd type="none" w="med" len="med"/>
                      <a:tailEnd type="none" w="med" len="med"/>
                    </a:lnR>
                    <a:lnT w="28575" cap="flat" cmpd="sng" algn="ctr">
                      <a:solidFill>
                        <a:schemeClr val="accent2">
                          <a:lumMod val="75000"/>
                        </a:schemeClr>
                      </a:solidFill>
                      <a:prstDash val="solid"/>
                      <a:round/>
                      <a:headEnd type="none" w="med" len="med"/>
                      <a:tailEnd type="none" w="med" len="med"/>
                    </a:lnT>
                    <a:lnB w="28575" cap="flat" cmpd="sng" algn="ctr">
                      <a:solidFill>
                        <a:schemeClr val="accent2">
                          <a:lumMod val="75000"/>
                        </a:schemeClr>
                      </a:solidFill>
                      <a:prstDash val="solid"/>
                      <a:round/>
                      <a:headEnd type="none" w="med" len="med"/>
                      <a:tailEnd type="none" w="med" len="med"/>
                    </a:lnB>
                  </a:tcPr>
                </a:tc>
              </a:tr>
            </a:tbl>
          </a:graphicData>
        </a:graphic>
      </p:graphicFrame>
      <p:sp>
        <p:nvSpPr>
          <p:cNvPr id="7" name="TextBox 6"/>
          <p:cNvSpPr txBox="1"/>
          <p:nvPr/>
        </p:nvSpPr>
        <p:spPr>
          <a:xfrm>
            <a:off x="152400" y="5867400"/>
            <a:ext cx="845820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228600" indent="-228600"/>
            <a:r>
              <a:rPr lang="en-US" dirty="0" smtClean="0"/>
              <a:t>*   Zone sizes appropriate only when testing Gram-negative enteric organisms</a:t>
            </a:r>
          </a:p>
          <a:p>
            <a:r>
              <a:rPr lang="en-US" dirty="0" smtClean="0"/>
              <a:t>** Zone sizes appropriate only when testing staphylococci.</a:t>
            </a:r>
            <a:endParaRPr lang="en-US"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4"/>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4"/>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4"/>
                                        </p:tgtEl>
                                        <p:attrNameLst>
                                          <p:attrName>ppt_y</p:attrName>
                                        </p:attrNameLst>
                                      </p:cBhvr>
                                      <p:tavLst>
                                        <p:tav tm="0">
                                          <p:val>
                                            <p:strVal val="#ppt_y"/>
                                          </p:val>
                                        </p:tav>
                                        <p:tav tm="100000">
                                          <p:val>
                                            <p:strVal val="#ppt_y"/>
                                          </p:val>
                                        </p:tav>
                                      </p:tavLst>
                                    </p:anim>
                                  </p:childTnLst>
                                </p:cTn>
                              </p:par>
                              <p:par>
                                <p:cTn id="11" presetID="15"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anim calcmode="lin" valueType="num">
                                      <p:cBhvr>
                                        <p:cTn id="15" dur="500" fill="hold"/>
                                        <p:tgtEl>
                                          <p:spTgt spid="7"/>
                                        </p:tgtEl>
                                        <p:attrNameLst>
                                          <p:attrName>ppt_x</p:attrName>
                                        </p:attrNameLst>
                                      </p:cBhvr>
                                      <p:tavLst>
                                        <p:tav tm="0" fmla="#ppt_x+(cos(-2*pi*(1-$))*-#ppt_x-sin(-2*pi*(1-$))*(1-#ppt_y))*(1-$)">
                                          <p:val>
                                            <p:fltVal val="0"/>
                                          </p:val>
                                        </p:tav>
                                        <p:tav tm="100000">
                                          <p:val>
                                            <p:fltVal val="1"/>
                                          </p:val>
                                        </p:tav>
                                      </p:tavLst>
                                    </p:anim>
                                    <p:anim calcmode="lin" valueType="num">
                                      <p:cBhvr>
                                        <p:cTn id="16" dur="5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85800"/>
            <a:ext cx="8305800" cy="5311378"/>
          </a:xfrm>
          <a:prstGeom prst="rect">
            <a:avLst/>
          </a:prstGeom>
        </p:spPr>
        <p:txBody>
          <a:bodyPr wrap="square">
            <a:spAutoFit/>
          </a:bodyPr>
          <a:lstStyle/>
          <a:p>
            <a:r>
              <a:rPr lang="en-US" sz="3200" dirty="0">
                <a:solidFill>
                  <a:srgbClr val="FFFF00"/>
                </a:solidFill>
              </a:rPr>
              <a:t>The </a:t>
            </a:r>
            <a:r>
              <a:rPr lang="en-US" sz="3200" dirty="0" err="1">
                <a:solidFill>
                  <a:srgbClr val="FFFF00"/>
                </a:solidFill>
              </a:rPr>
              <a:t>Epsilometer</a:t>
            </a:r>
            <a:r>
              <a:rPr lang="en-US" sz="3200" dirty="0">
                <a:solidFill>
                  <a:srgbClr val="FFFF00"/>
                </a:solidFill>
              </a:rPr>
              <a:t> test </a:t>
            </a:r>
            <a:r>
              <a:rPr lang="en-US" sz="2400" dirty="0"/>
              <a:t>(usually abbreviated </a:t>
            </a:r>
            <a:r>
              <a:rPr lang="en-US" sz="2400" dirty="0" err="1"/>
              <a:t>Etest</a:t>
            </a:r>
            <a:r>
              <a:rPr lang="en-US" sz="2400" dirty="0"/>
              <a:t>) is a laboratory test used to determine whether or not a bacterium is susceptible to an antibiotic. The </a:t>
            </a:r>
            <a:r>
              <a:rPr lang="en-US" sz="2400" dirty="0" err="1"/>
              <a:t>Etest</a:t>
            </a:r>
            <a:r>
              <a:rPr lang="en-US" sz="2400" dirty="0"/>
              <a:t> is basically an agar diffusion method. The </a:t>
            </a:r>
            <a:r>
              <a:rPr lang="en-US" sz="2400" dirty="0" err="1"/>
              <a:t>Etest</a:t>
            </a:r>
            <a:r>
              <a:rPr lang="en-US" sz="2400" dirty="0"/>
              <a:t> </a:t>
            </a:r>
            <a:r>
              <a:rPr lang="en-US" sz="2400" dirty="0" err="1"/>
              <a:t>utilises</a:t>
            </a:r>
            <a:r>
              <a:rPr lang="en-US" sz="2400" dirty="0"/>
              <a:t> a rectangular strip that has been impregnated with the drug to be studied. A lawn of bacteria is inoculated onto the surface an agar plate and the </a:t>
            </a:r>
            <a:r>
              <a:rPr lang="en-US" sz="2400" dirty="0" err="1"/>
              <a:t>Etest</a:t>
            </a:r>
            <a:r>
              <a:rPr lang="en-US" sz="2400" dirty="0"/>
              <a:t> strip is laid on top; the drug diffuses out into the agar, producing an exponential gradient of the drug to be tested. There is an exponential scale printed on the strip. After 24 hours of incubation, an elliptical zone of inhibition is produced and the point at which the ellipse meets the strip gives a reading for the (MIC) of the drug.</a:t>
            </a:r>
          </a:p>
          <a:p>
            <a:endParaRPr lang="en-US" dirty="0"/>
          </a:p>
        </p:txBody>
      </p:sp>
    </p:spTree>
    <p:extLst>
      <p:ext uri="{BB962C8B-B14F-4D97-AF65-F5344CB8AC3E}">
        <p14:creationId xmlns:p14="http://schemas.microsoft.com/office/powerpoint/2010/main" val="14141107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C:\Users\LENOVO\Desktop\12b3a7c6e72491e8a403ddbf201012c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2400"/>
            <a:ext cx="8839200" cy="670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61756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LENOVO\Desktop\Epsilometer+test+Etest+(strip+tes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48966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LENOVO\Desktop\antimicrobial-susceptibility-testing-an-overview-of-definitions-and-procedures-12-63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8991600" cy="6781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11896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43000" y="457200"/>
            <a:ext cx="7772400" cy="3354765"/>
          </a:xfrm>
          <a:prstGeom prst="rect">
            <a:avLst/>
          </a:prstGeom>
        </p:spPr>
        <p:txBody>
          <a:bodyPr wrap="square">
            <a:spAutoFit/>
          </a:bodyPr>
          <a:lstStyle/>
          <a:p>
            <a:pPr marL="228600" lvl="0" algn="just">
              <a:defRPr/>
            </a:pPr>
            <a:r>
              <a:rPr lang="en-US" sz="2800" dirty="0">
                <a:solidFill>
                  <a:prstClr val="black"/>
                </a:solidFill>
                <a:latin typeface="Times New Roman" panose="02020603050405020304" pitchFamily="18" charset="0"/>
                <a:ea typeface="Times New Roman" panose="02020603050405020304" pitchFamily="18" charset="0"/>
              </a:rPr>
              <a:t>when two antimicrobial agents act at the same time on the same microbial population, the effect may be either </a:t>
            </a:r>
          </a:p>
          <a:p>
            <a:pPr marL="800100" lvl="0" algn="just">
              <a:defRPr/>
            </a:pPr>
            <a:r>
              <a:rPr lang="en-US" sz="3200" b="1" dirty="0">
                <a:solidFill>
                  <a:prstClr val="black"/>
                </a:solidFill>
                <a:latin typeface="Times New Roman" panose="02020603050405020304" pitchFamily="18" charset="0"/>
                <a:ea typeface="Times New Roman" panose="02020603050405020304" pitchFamily="18" charset="0"/>
              </a:rPr>
              <a:t>indifference.  1+1= 1</a:t>
            </a:r>
          </a:p>
          <a:p>
            <a:pPr marL="800100" lvl="0" algn="just">
              <a:defRPr/>
            </a:pPr>
            <a:r>
              <a:rPr lang="en-US" sz="3200" b="1" dirty="0">
                <a:solidFill>
                  <a:prstClr val="black"/>
                </a:solidFill>
                <a:latin typeface="Times New Roman" panose="02020603050405020304" pitchFamily="18" charset="0"/>
                <a:ea typeface="Times New Roman" panose="02020603050405020304" pitchFamily="18" charset="0"/>
              </a:rPr>
              <a:t>addition.        1+1=2</a:t>
            </a:r>
          </a:p>
          <a:p>
            <a:pPr marL="800100" lvl="0" algn="just">
              <a:defRPr/>
            </a:pPr>
            <a:r>
              <a:rPr lang="en-US" sz="3200" b="1" dirty="0">
                <a:solidFill>
                  <a:prstClr val="black"/>
                </a:solidFill>
                <a:latin typeface="Times New Roman" panose="02020603050405020304" pitchFamily="18" charset="0"/>
                <a:ea typeface="Times New Roman" panose="02020603050405020304" pitchFamily="18" charset="0"/>
              </a:rPr>
              <a:t>synergism.     1+1= 3</a:t>
            </a:r>
          </a:p>
          <a:p>
            <a:pPr marL="800100" lvl="0" algn="just">
              <a:defRPr/>
            </a:pPr>
            <a:r>
              <a:rPr lang="en-US" sz="3200" b="1" dirty="0">
                <a:solidFill>
                  <a:prstClr val="black"/>
                </a:solidFill>
                <a:latin typeface="Times New Roman" panose="02020603050405020304" pitchFamily="18" charset="0"/>
                <a:ea typeface="Times New Roman" panose="02020603050405020304" pitchFamily="18" charset="0"/>
              </a:rPr>
              <a:t>antagonism    1+1= 1/2</a:t>
            </a:r>
            <a:endParaRPr lang="en-US" sz="3200" b="1"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71269661"/>
      </p:ext>
    </p:extLst>
  </p:cSld>
  <p:clrMapOvr>
    <a:masterClrMapping/>
  </p:clrMapOvr>
  <p:transition spd="slow">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81000"/>
            <a:ext cx="9144000" cy="6463308"/>
          </a:xfrm>
          <a:prstGeom prst="rect">
            <a:avLst/>
          </a:prstGeom>
          <a:noFill/>
        </p:spPr>
        <p:txBody>
          <a:bodyPr wrap="square" rtlCol="0">
            <a:spAutoFit/>
          </a:bodyPr>
          <a:lstStyle/>
          <a:p>
            <a:pPr marL="457200" indent="-457200" algn="ctr"/>
            <a:r>
              <a:rPr lang="en-US" sz="3600" b="1" u="sng"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MIC (Minimum inhibitory concentration):</a:t>
            </a:r>
          </a:p>
          <a:p>
            <a:pPr algn="just"/>
            <a:endParaRPr lang="en-US" sz="14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endParaRPr>
          </a:p>
          <a:p>
            <a:pPr algn="just"/>
            <a:r>
              <a:rPr lang="en-US" sz="36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	MIC is the lowest concentration of an antimicrobial that will inhibit the visible growth of a microorganism after incubation. </a:t>
            </a:r>
          </a:p>
          <a:p>
            <a:pPr marL="339725" indent="-339725" algn="just">
              <a:buFontTx/>
              <a:buChar char="-"/>
            </a:pPr>
            <a:r>
              <a:rPr lang="en-US" sz="36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It is important in diagnostic laboratories to confirm resistance of micro organism to an antimicrobial agent.</a:t>
            </a:r>
          </a:p>
          <a:p>
            <a:pPr marL="339725" indent="-339725" algn="just"/>
            <a:endParaRPr lang="en-US"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endParaRPr>
          </a:p>
          <a:p>
            <a:pPr marL="339725" indent="-339725" algn="just">
              <a:buFontTx/>
              <a:buChar char="-"/>
            </a:pPr>
            <a:r>
              <a:rPr lang="en-US" sz="36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Also to monitor the activity of new antimicrobial.</a:t>
            </a:r>
          </a:p>
          <a:p>
            <a:pPr algn="just"/>
            <a:endParaRPr lang="en-US" sz="28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gn="just"/>
            <a:r>
              <a:rPr lang="en-US" sz="28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 </a:t>
            </a:r>
            <a:endParaRPr lang="en-US" sz="2800" spc="50" dirty="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heel spokes="8"/>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81000"/>
            <a:ext cx="9144000" cy="7540526"/>
          </a:xfrm>
          <a:prstGeom prst="rect">
            <a:avLst/>
          </a:prstGeom>
          <a:noFill/>
        </p:spPr>
        <p:txBody>
          <a:bodyPr wrap="square" rtlCol="0">
            <a:spAutoFit/>
          </a:bodyPr>
          <a:lstStyle/>
          <a:p>
            <a:pPr marL="457200" indent="-457200" algn="ctr"/>
            <a:r>
              <a:rPr lang="en-US" sz="3600" b="1" u="sng" spc="50" dirty="0" err="1"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Determinatrdion</a:t>
            </a:r>
            <a:r>
              <a:rPr lang="en-US" sz="3600" b="1" u="sng"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 of MIC</a:t>
            </a:r>
          </a:p>
          <a:p>
            <a:pPr marL="457200" indent="-457200" algn="just"/>
            <a:r>
              <a:rPr lang="en-US" sz="28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 Broth Tube Dilution method:</a:t>
            </a:r>
          </a:p>
          <a:p>
            <a:pPr marL="457200" indent="-457200" algn="just"/>
            <a:r>
              <a:rPr lang="en-US" sz="28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 This test is the standard method for determining levels of resistance to an antibiotic.</a:t>
            </a:r>
          </a:p>
          <a:p>
            <a:pPr marL="457200" indent="-457200" algn="just">
              <a:buFontTx/>
              <a:buChar char="-"/>
            </a:pPr>
            <a:r>
              <a:rPr lang="en-US" sz="28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Serial dilutions of the antibiotic are made in a liquid medium which is inoculated with a standardized number of organisms and incubated for a 24 hours.</a:t>
            </a:r>
          </a:p>
          <a:p>
            <a:pPr marL="457200" indent="-457200" algn="just">
              <a:buFontTx/>
              <a:buChar char="-"/>
            </a:pPr>
            <a:r>
              <a:rPr lang="en-US" sz="28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The lowest concentration (highest dilution) of antibiotic preventing appearance of turbidity is the (MIC). At this dilution the antibiotic is </a:t>
            </a:r>
            <a:r>
              <a:rPr lang="en-US" sz="2800" spc="50" dirty="0" err="1"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bacterio</a:t>
            </a:r>
            <a:r>
              <a:rPr lang="en-US" sz="28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 static.</a:t>
            </a:r>
          </a:p>
          <a:p>
            <a:pPr marL="457200" indent="-457200" algn="just">
              <a:buFontTx/>
              <a:buChar char="-"/>
            </a:pPr>
            <a:r>
              <a:rPr lang="en-US" sz="28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The minimal bactericidal  concentration (MBC) determined by sub culturing the contents of the tubes onto antibiotic-free solid medium and examining for bacterial growth.</a:t>
            </a:r>
          </a:p>
          <a:p>
            <a:pPr algn="just"/>
            <a:endParaRPr lang="en-US" sz="28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endParaRPr>
          </a:p>
          <a:p>
            <a:pPr algn="just"/>
            <a:r>
              <a:rPr lang="en-US" sz="28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	</a:t>
            </a:r>
          </a:p>
          <a:p>
            <a:pPr marL="457200" indent="-457200" algn="just"/>
            <a:r>
              <a:rPr lang="en-US" sz="28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 </a:t>
            </a:r>
            <a:endParaRPr lang="en-US" sz="2800" spc="50" dirty="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strips/>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1"/>
          <p:cNvSpPr txBox="1">
            <a:spLocks noChangeArrowheads="1"/>
          </p:cNvSpPr>
          <p:nvPr/>
        </p:nvSpPr>
        <p:spPr bwMode="auto">
          <a:xfrm>
            <a:off x="1001316" y="857250"/>
            <a:ext cx="8142684" cy="4733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fontAlgn="base">
              <a:spcBef>
                <a:spcPct val="0"/>
              </a:spcBef>
              <a:spcAft>
                <a:spcPct val="0"/>
              </a:spcAft>
            </a:pPr>
            <a:r>
              <a:rPr lang="en-US" sz="2700" b="1">
                <a:solidFill>
                  <a:srgbClr val="FF0000"/>
                </a:solidFill>
                <a:latin typeface="Times New Roman" panose="02020603050405020304" pitchFamily="18" charset="0"/>
                <a:cs typeface="Times New Roman" panose="02020603050405020304" pitchFamily="18" charset="0"/>
              </a:rPr>
              <a:t>Procedure of (MIC):</a:t>
            </a:r>
          </a:p>
          <a:p>
            <a:pPr lvl="1" algn="just" fontAlgn="base">
              <a:spcBef>
                <a:spcPct val="0"/>
              </a:spcBef>
              <a:spcAft>
                <a:spcPts val="1013"/>
              </a:spcAft>
              <a:buFont typeface="Gill Sans MT" panose="020B0502020104020203" pitchFamily="34" charset="0"/>
              <a:buAutoNum type="arabicPeriod"/>
            </a:pPr>
            <a:r>
              <a:rPr lang="en-US" sz="1275">
                <a:solidFill>
                  <a:prstClr val="black"/>
                </a:solidFill>
                <a:latin typeface="Times New Roman" panose="02020603050405020304" pitchFamily="18" charset="0"/>
                <a:cs typeface="Times New Roman" panose="02020603050405020304" pitchFamily="18" charset="0"/>
              </a:rPr>
              <a:t>Number sterile capped test tubes 1 through 9. All of the following steps are carried out using aseptic technique.</a:t>
            </a:r>
          </a:p>
          <a:p>
            <a:pPr lvl="1" algn="just" fontAlgn="base">
              <a:spcBef>
                <a:spcPct val="0"/>
              </a:spcBef>
              <a:spcAft>
                <a:spcPts val="1013"/>
              </a:spcAft>
              <a:buFont typeface="Gill Sans MT" panose="020B0502020104020203" pitchFamily="34" charset="0"/>
              <a:buAutoNum type="arabicPeriod"/>
            </a:pPr>
            <a:r>
              <a:rPr lang="en-US" sz="1275">
                <a:solidFill>
                  <a:prstClr val="black"/>
                </a:solidFill>
                <a:latin typeface="Times New Roman" panose="02020603050405020304" pitchFamily="18" charset="0"/>
                <a:cs typeface="Times New Roman" panose="02020603050405020304" pitchFamily="18" charset="0"/>
              </a:rPr>
              <a:t>Add 2.0 ml of tetracycline solution (100 ug/ml) to the first tube.  Add 1.0 ml of sterile broth to all other tubes.</a:t>
            </a:r>
          </a:p>
          <a:p>
            <a:pPr lvl="1" algn="just" fontAlgn="base">
              <a:spcBef>
                <a:spcPct val="0"/>
              </a:spcBef>
              <a:spcAft>
                <a:spcPts val="1013"/>
              </a:spcAft>
              <a:buFont typeface="Gill Sans MT" panose="020B0502020104020203" pitchFamily="34" charset="0"/>
              <a:buAutoNum type="arabicPeriod"/>
            </a:pPr>
            <a:r>
              <a:rPr lang="en-US" sz="1275">
                <a:solidFill>
                  <a:prstClr val="black"/>
                </a:solidFill>
                <a:latin typeface="Times New Roman" panose="02020603050405020304" pitchFamily="18" charset="0"/>
                <a:cs typeface="Times New Roman" panose="02020603050405020304" pitchFamily="18" charset="0"/>
              </a:rPr>
              <a:t>Transfer 1.0 ml from the first tube to the second tube.</a:t>
            </a:r>
          </a:p>
          <a:p>
            <a:pPr lvl="1" algn="just" fontAlgn="base">
              <a:spcBef>
                <a:spcPct val="0"/>
              </a:spcBef>
              <a:spcAft>
                <a:spcPts val="1013"/>
              </a:spcAft>
              <a:buFont typeface="Gill Sans MT" panose="020B0502020104020203" pitchFamily="34" charset="0"/>
              <a:buAutoNum type="arabicPeriod"/>
            </a:pPr>
            <a:r>
              <a:rPr lang="en-US" sz="1275">
                <a:solidFill>
                  <a:prstClr val="black"/>
                </a:solidFill>
                <a:latin typeface="Times New Roman" panose="02020603050405020304" pitchFamily="18" charset="0"/>
                <a:cs typeface="Times New Roman" panose="02020603050405020304" pitchFamily="18" charset="0"/>
              </a:rPr>
              <a:t>Using a separate pipette, mix the contents of this tube and transfer 1.0 ml to the third tube.</a:t>
            </a:r>
          </a:p>
          <a:p>
            <a:pPr lvl="1" algn="just" fontAlgn="base">
              <a:spcBef>
                <a:spcPct val="0"/>
              </a:spcBef>
              <a:spcAft>
                <a:spcPts val="1013"/>
              </a:spcAft>
              <a:buFont typeface="Gill Sans MT" panose="020B0502020104020203" pitchFamily="34" charset="0"/>
              <a:buAutoNum type="arabicPeriod"/>
            </a:pPr>
            <a:r>
              <a:rPr lang="en-US" sz="1275">
                <a:solidFill>
                  <a:prstClr val="black"/>
                </a:solidFill>
                <a:latin typeface="Times New Roman" panose="02020603050405020304" pitchFamily="18" charset="0"/>
                <a:cs typeface="Times New Roman" panose="02020603050405020304" pitchFamily="18" charset="0"/>
              </a:rPr>
              <a:t>Continue dilutions in this manner to tube number 8, being certain to change pipettes between tubes to prevent carryover of antibiotic on the external surface of the pipette.</a:t>
            </a:r>
          </a:p>
          <a:p>
            <a:pPr lvl="1" algn="just" fontAlgn="base">
              <a:spcBef>
                <a:spcPct val="0"/>
              </a:spcBef>
              <a:spcAft>
                <a:spcPts val="1013"/>
              </a:spcAft>
              <a:buFont typeface="Gill Sans MT" panose="020B0502020104020203" pitchFamily="34" charset="0"/>
              <a:buAutoNum type="arabicPeriod"/>
            </a:pPr>
            <a:r>
              <a:rPr lang="en-US" sz="1275">
                <a:solidFill>
                  <a:prstClr val="black"/>
                </a:solidFill>
                <a:latin typeface="Times New Roman" panose="02020603050405020304" pitchFamily="18" charset="0"/>
                <a:cs typeface="Times New Roman" panose="02020603050405020304" pitchFamily="18" charset="0"/>
              </a:rPr>
              <a:t>Remove 1.0 ml from tube 8 and discard it. The ninth tube, which serves as a control, receives no tetracycline.</a:t>
            </a:r>
          </a:p>
          <a:p>
            <a:pPr lvl="1" algn="just" fontAlgn="base">
              <a:spcBef>
                <a:spcPct val="0"/>
              </a:spcBef>
              <a:spcAft>
                <a:spcPts val="1013"/>
              </a:spcAft>
              <a:buFont typeface="Gill Sans MT" panose="020B0502020104020203" pitchFamily="34" charset="0"/>
              <a:buAutoNum type="arabicPeriod"/>
            </a:pPr>
            <a:r>
              <a:rPr lang="en-US" sz="1275">
                <a:solidFill>
                  <a:prstClr val="black"/>
                </a:solidFill>
                <a:latin typeface="Times New Roman" panose="02020603050405020304" pitchFamily="18" charset="0"/>
                <a:cs typeface="Times New Roman" panose="02020603050405020304" pitchFamily="18" charset="0"/>
              </a:rPr>
              <a:t>Suspend to an appropriate turbidity several colonies of the culture to be tested in 5.0 ml of Mueller-Hinton broth to give a slightly turbid suspension.</a:t>
            </a:r>
          </a:p>
          <a:p>
            <a:pPr lvl="1" algn="just" fontAlgn="base">
              <a:spcBef>
                <a:spcPct val="0"/>
              </a:spcBef>
              <a:spcAft>
                <a:spcPts val="1013"/>
              </a:spcAft>
              <a:buFont typeface="Gill Sans MT" panose="020B0502020104020203" pitchFamily="34" charset="0"/>
              <a:buAutoNum type="arabicPeriod"/>
            </a:pPr>
            <a:r>
              <a:rPr lang="en-US" sz="1275">
                <a:solidFill>
                  <a:prstClr val="black"/>
                </a:solidFill>
                <a:latin typeface="Times New Roman" panose="02020603050405020304" pitchFamily="18" charset="0"/>
                <a:cs typeface="Times New Roman" panose="02020603050405020304" pitchFamily="18" charset="0"/>
              </a:rPr>
              <a:t>Dilute this suspension by aseptically pipetting 0.2 ml of the suspension into 40 ml of Mueller-Hinton broth.</a:t>
            </a:r>
          </a:p>
          <a:p>
            <a:pPr lvl="1" algn="just" fontAlgn="base">
              <a:spcBef>
                <a:spcPct val="0"/>
              </a:spcBef>
              <a:spcAft>
                <a:spcPts val="1013"/>
              </a:spcAft>
              <a:buFont typeface="Gill Sans MT" panose="020B0502020104020203" pitchFamily="34" charset="0"/>
              <a:buAutoNum type="arabicPeriod"/>
            </a:pPr>
            <a:r>
              <a:rPr lang="en-US" sz="1275">
                <a:solidFill>
                  <a:prstClr val="black"/>
                </a:solidFill>
                <a:latin typeface="Times New Roman" panose="02020603050405020304" pitchFamily="18" charset="0"/>
                <a:cs typeface="Times New Roman" panose="02020603050405020304" pitchFamily="18" charset="0"/>
              </a:rPr>
              <a:t>Add 1.0 ml of the diluted culture suspension to each of the tubes. The final concentration of tetracycline is now one-half of the original concentration in each tube.</a:t>
            </a:r>
          </a:p>
          <a:p>
            <a:pPr lvl="1" algn="just" fontAlgn="base">
              <a:spcBef>
                <a:spcPct val="0"/>
              </a:spcBef>
              <a:spcAft>
                <a:spcPts val="1013"/>
              </a:spcAft>
              <a:buFont typeface="Gill Sans MT" panose="020B0502020104020203" pitchFamily="34" charset="0"/>
              <a:buAutoNum type="arabicPeriod"/>
            </a:pPr>
            <a:r>
              <a:rPr lang="en-US" sz="1275">
                <a:solidFill>
                  <a:prstClr val="black"/>
                </a:solidFill>
                <a:latin typeface="Times New Roman" panose="02020603050405020304" pitchFamily="18" charset="0"/>
                <a:cs typeface="Times New Roman" panose="02020603050405020304" pitchFamily="18" charset="0"/>
              </a:rPr>
              <a:t>Incubate all tubes at 35</a:t>
            </a:r>
            <a:r>
              <a:rPr lang="en-US" sz="1275" baseline="30000">
                <a:solidFill>
                  <a:prstClr val="black"/>
                </a:solidFill>
                <a:latin typeface="Times New Roman" panose="02020603050405020304" pitchFamily="18" charset="0"/>
                <a:cs typeface="Times New Roman" panose="02020603050405020304" pitchFamily="18" charset="0"/>
              </a:rPr>
              <a:t>o</a:t>
            </a:r>
            <a:r>
              <a:rPr lang="en-US" sz="1275">
                <a:solidFill>
                  <a:prstClr val="black"/>
                </a:solidFill>
                <a:latin typeface="Times New Roman" panose="02020603050405020304" pitchFamily="18" charset="0"/>
                <a:cs typeface="Times New Roman" panose="02020603050405020304" pitchFamily="18" charset="0"/>
              </a:rPr>
              <a:t>C overnight.</a:t>
            </a:r>
          </a:p>
          <a:p>
            <a:pPr lvl="1" algn="just" fontAlgn="base">
              <a:spcBef>
                <a:spcPct val="0"/>
              </a:spcBef>
              <a:spcAft>
                <a:spcPct val="0"/>
              </a:spcAft>
              <a:buFont typeface="Gill Sans MT" panose="020B0502020104020203" pitchFamily="34" charset="0"/>
              <a:buAutoNum type="arabicPeriod"/>
            </a:pPr>
            <a:r>
              <a:rPr lang="en-US" sz="1275">
                <a:solidFill>
                  <a:prstClr val="black"/>
                </a:solidFill>
                <a:latin typeface="Times New Roman" panose="02020603050405020304" pitchFamily="18" charset="0"/>
                <a:cs typeface="Times New Roman" panose="02020603050405020304" pitchFamily="18" charset="0"/>
              </a:rPr>
              <a:t>Examine tubes for visible signs of bacterial growth. The highest dilution without growth is the minimal inhibitory concentration (MIC).</a:t>
            </a:r>
          </a:p>
        </p:txBody>
      </p:sp>
    </p:spTree>
    <p:extLst>
      <p:ext uri="{BB962C8B-B14F-4D97-AF65-F5344CB8AC3E}">
        <p14:creationId xmlns:p14="http://schemas.microsoft.com/office/powerpoint/2010/main" val="2740012201"/>
      </p:ext>
    </p:extLst>
  </p:cSld>
  <p:clrMapOvr>
    <a:masterClrMapping/>
  </p:clrMapOvr>
  <p:transition spd="slow">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38200"/>
            <a:ext cx="9144000" cy="5016758"/>
          </a:xfrm>
          <a:prstGeom prst="rect">
            <a:avLst/>
          </a:prstGeom>
          <a:noFill/>
        </p:spPr>
        <p:txBody>
          <a:bodyPr wrap="square" rtlCol="0">
            <a:spAutoFit/>
          </a:bodyPr>
          <a:lstStyle/>
          <a:p>
            <a:pPr marL="457200" indent="-457200" algn="just">
              <a:buFontTx/>
              <a:buChar char="-"/>
            </a:pPr>
            <a:r>
              <a:rPr lang="en-US" sz="32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The method of testing most frequently used is the standardized paper disk agar diffusion method, also known as the Kirby-Bauer method.</a:t>
            </a:r>
          </a:p>
          <a:p>
            <a:pPr marL="457200" indent="-457200" algn="just">
              <a:buFontTx/>
              <a:buChar char="-"/>
            </a:pPr>
            <a:endParaRPr lang="en-US" sz="32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gn="just">
              <a:buFontTx/>
              <a:buChar char="-"/>
            </a:pPr>
            <a:r>
              <a:rPr lang="en-US" sz="32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A number of small sterile filter disk of uniform size that have each been </a:t>
            </a:r>
            <a:r>
              <a:rPr lang="en-US" sz="28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impregnated</a:t>
            </a:r>
            <a:r>
              <a:rPr lang="en-US" sz="32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 with an antibiotic in defined concentration are placed on the surface of an agar plate previously seeded with a standard amount  of  the organism to be tested.</a:t>
            </a:r>
            <a:endParaRPr lang="en-US" sz="3200" spc="50" dirty="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check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pc.maricopa.edu/Biology/rcotter/BIO%20205/LessonBuilders/Chapter%2012%20LB/paste_image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1331" y="2057400"/>
            <a:ext cx="8524875" cy="441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626261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3"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
                                        <p:tgtEl>
                                          <p:spTgt spid="2"/>
                                        </p:tgtEl>
                                      </p:cBhvr>
                                    </p:animEffect>
                                    <p:anim calcmode="lin" valueType="num">
                                      <p:cBhvr>
                                        <p:cTn id="8" dur="400" fill="hold"/>
                                        <p:tgtEl>
                                          <p:spTgt spid="2"/>
                                        </p:tgtEl>
                                        <p:attrNameLst>
                                          <p:attrName>ppt_x</p:attrName>
                                        </p:attrNameLst>
                                      </p:cBhvr>
                                      <p:tavLst>
                                        <p:tav tm="0">
                                          <p:val>
                                            <p:strVal val="#ppt_x"/>
                                          </p:val>
                                        </p:tav>
                                        <p:tav tm="100000">
                                          <p:val>
                                            <p:strVal val="#ppt_x"/>
                                          </p:val>
                                        </p:tav>
                                      </p:tavLst>
                                    </p:anim>
                                    <p:anim calcmode="lin" valueType="num">
                                      <p:cBhvr>
                                        <p:cTn id="9" dur="400" fill="hold"/>
                                        <p:tgtEl>
                                          <p:spTgt spid="2"/>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46407" y="2318784"/>
            <a:ext cx="4232890" cy="1200329"/>
          </a:xfrm>
          <a:prstGeom prst="rect">
            <a:avLst/>
          </a:prstGeom>
          <a:effectLst>
            <a:glow rad="228600">
              <a:schemeClr val="accent3">
                <a:satMod val="175000"/>
                <a:alpha val="40000"/>
              </a:schemeClr>
            </a:glow>
            <a:reflection blurRad="6350" stA="50000" endA="300" endPos="90000" dir="5400000" sy="-100000" algn="bl" rotWithShape="0"/>
          </a:effectLst>
          <a:scene3d>
            <a:camera prst="orthographicFront"/>
            <a:lightRig rig="threePt" dir="t"/>
          </a:scene3d>
          <a:sp3d>
            <a:bevelT/>
          </a:sp3d>
        </p:spPr>
        <p:txBody>
          <a:bodyPr wrap="none">
            <a:spAutoFit/>
          </a:bodyPr>
          <a:lstStyle/>
          <a:p>
            <a:pPr fontAlgn="base">
              <a:spcBef>
                <a:spcPct val="0"/>
              </a:spcBef>
              <a:spcAft>
                <a:spcPct val="0"/>
              </a:spcAft>
              <a:defRPr/>
            </a:pPr>
            <a:r>
              <a:rPr lang="en-US" sz="7200" b="1" kern="10" spc="38" dirty="0">
                <a:ln w="12700" cmpd="sng">
                  <a:solidFill>
                    <a:srgbClr val="A5C249">
                      <a:satMod val="120000"/>
                      <a:shade val="80000"/>
                    </a:srgbClr>
                  </a:solidFill>
                  <a:prstDash val="solid"/>
                </a:ln>
                <a:solidFill>
                  <a:prstClr val="white"/>
                </a:solidFill>
                <a:effectLst>
                  <a:glow rad="228600">
                    <a:srgbClr val="A5C249">
                      <a:satMod val="175000"/>
                      <a:alpha val="40000"/>
                    </a:srgbClr>
                  </a:glow>
                </a:effectLst>
                <a:latin typeface="Impact"/>
              </a:rPr>
              <a:t>Thank  you</a:t>
            </a:r>
            <a:endParaRPr lang="ar-IQ" sz="7200" dirty="0">
              <a:solidFill>
                <a:prstClr val="black"/>
              </a:solidFill>
              <a:latin typeface="Arial" pitchFamily="34" charset="0"/>
            </a:endParaRPr>
          </a:p>
        </p:txBody>
      </p:sp>
    </p:spTree>
    <p:extLst>
      <p:ext uri="{BB962C8B-B14F-4D97-AF65-F5344CB8AC3E}">
        <p14:creationId xmlns:p14="http://schemas.microsoft.com/office/powerpoint/2010/main" val="363631838"/>
      </p:ext>
    </p:extLst>
  </p:cSld>
  <p:clrMapOvr>
    <a:masterClrMapping/>
  </p:clrMapOvr>
  <p:transition spd="slow">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609600"/>
            <a:ext cx="9144000" cy="495520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lightRig rig="soft" dir="t">
                <a:rot lat="0" lon="0" rev="10800000"/>
              </a:lightRig>
            </a:scene3d>
            <a:sp3d>
              <a:bevelT w="27940" h="12700"/>
              <a:contourClr>
                <a:srgbClr val="DDDDDD"/>
              </a:contourClr>
            </a:sp3d>
          </a:bodyPr>
          <a:lstStyle/>
          <a:p>
            <a:r>
              <a:rPr lang="en-US" sz="3200" b="1" u="sng" spc="150" dirty="0" smtClean="0">
                <a:ln w="11430"/>
                <a:solidFill>
                  <a:srgbClr val="F8F8F8"/>
                </a:solidFill>
                <a:effectLst>
                  <a:outerShdw blurRad="38100" dist="38100" dir="2700000" algn="tl">
                    <a:srgbClr val="000000">
                      <a:alpha val="43137"/>
                    </a:srgbClr>
                  </a:outerShdw>
                </a:effectLst>
                <a:latin typeface="Times New Roman" pitchFamily="18" charset="0"/>
                <a:cs typeface="Times New Roman" pitchFamily="18" charset="0"/>
              </a:rPr>
              <a:t>Antibiotics Susceptibility testing:</a:t>
            </a:r>
          </a:p>
          <a:p>
            <a:endParaRPr lang="en-US" sz="2800" b="1" u="sng" spc="150" dirty="0" smtClean="0">
              <a:ln w="11430"/>
              <a:solidFill>
                <a:srgbClr val="F8F8F8"/>
              </a:solidFill>
              <a:effectLst>
                <a:outerShdw blurRad="38100" dist="38100" dir="2700000" algn="tl">
                  <a:srgbClr val="000000">
                    <a:alpha val="43137"/>
                  </a:srgbClr>
                </a:outerShdw>
              </a:effectLst>
              <a:latin typeface="Times New Roman" pitchFamily="18" charset="0"/>
              <a:cs typeface="Times New Roman" pitchFamily="18" charset="0"/>
            </a:endParaRPr>
          </a:p>
          <a:p>
            <a:pPr marL="236538" indent="-236538" algn="just">
              <a:buFontTx/>
              <a:buChar char="-"/>
            </a:pPr>
            <a:r>
              <a:rPr lang="en-US" sz="3200" b="1" spc="150" dirty="0" smtClean="0">
                <a:ln w="11430"/>
                <a:solidFill>
                  <a:srgbClr val="F8F8F8"/>
                </a:solidFill>
                <a:effectLst>
                  <a:outerShdw blurRad="38100" dist="38100" dir="2700000" algn="tl">
                    <a:srgbClr val="000000">
                      <a:alpha val="43137"/>
                    </a:srgbClr>
                  </a:outerShdw>
                </a:effectLst>
                <a:latin typeface="Times New Roman" pitchFamily="18" charset="0"/>
                <a:cs typeface="Times New Roman" pitchFamily="18" charset="0"/>
              </a:rPr>
              <a:t>Antibiotics susceptibility testing of the isolated pathogen can indicate specifically which drug are most effective in suppressing or destroying it.</a:t>
            </a:r>
          </a:p>
          <a:p>
            <a:pPr marL="236538" indent="-236538" algn="just">
              <a:buFontTx/>
              <a:buChar char="-"/>
            </a:pPr>
            <a:r>
              <a:rPr lang="en-US" sz="3200" b="1" spc="150" dirty="0" smtClean="0">
                <a:ln w="11430"/>
                <a:solidFill>
                  <a:srgbClr val="F8F8F8"/>
                </a:solidFill>
                <a:effectLst>
                  <a:outerShdw blurRad="38100" dist="38100" dir="2700000" algn="tl">
                    <a:srgbClr val="000000">
                      <a:alpha val="43137"/>
                    </a:srgbClr>
                  </a:outerShdw>
                </a:effectLst>
                <a:latin typeface="Times New Roman" pitchFamily="18" charset="0"/>
                <a:cs typeface="Times New Roman" pitchFamily="18" charset="0"/>
              </a:rPr>
              <a:t>Antibiotics susceptibility testing can give a great assistance the physician in selecting effective antibiotics drugs for specific chemotherapy of  infections disease.</a:t>
            </a:r>
            <a:endParaRPr lang="en-US" sz="3200" b="1" spc="150" dirty="0">
              <a:ln w="11430"/>
              <a:solidFill>
                <a:srgbClr val="F8F8F8"/>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cover dir="l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1"/>
          <p:cNvSpPr txBox="1">
            <a:spLocks noChangeArrowheads="1"/>
          </p:cNvSpPr>
          <p:nvPr/>
        </p:nvSpPr>
        <p:spPr bwMode="auto">
          <a:xfrm>
            <a:off x="1023938" y="1"/>
            <a:ext cx="8120063" cy="6924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457200" algn="l"/>
              </a:tabLst>
              <a:defRPr>
                <a:solidFill>
                  <a:schemeClr val="tx1"/>
                </a:solidFill>
                <a:latin typeface="Calibri" pitchFamily="34" charset="0"/>
                <a:cs typeface="Arial" pitchFamily="34" charset="0"/>
              </a:defRPr>
            </a:lvl1pPr>
            <a:lvl2pPr marL="742950" indent="-285750">
              <a:tabLst>
                <a:tab pos="457200" algn="l"/>
              </a:tabLst>
              <a:defRPr>
                <a:solidFill>
                  <a:schemeClr val="tx1"/>
                </a:solidFill>
                <a:latin typeface="Calibri" pitchFamily="34" charset="0"/>
                <a:cs typeface="Arial" pitchFamily="34" charset="0"/>
              </a:defRPr>
            </a:lvl2pPr>
            <a:lvl3pPr marL="1143000" indent="-228600">
              <a:tabLst>
                <a:tab pos="457200" algn="l"/>
              </a:tabLst>
              <a:defRPr>
                <a:solidFill>
                  <a:schemeClr val="tx1"/>
                </a:solidFill>
                <a:latin typeface="Calibri" pitchFamily="34" charset="0"/>
                <a:cs typeface="Arial" pitchFamily="34" charset="0"/>
              </a:defRPr>
            </a:lvl3pPr>
            <a:lvl4pPr marL="1600200" indent="-228600">
              <a:tabLst>
                <a:tab pos="457200" algn="l"/>
              </a:tabLst>
              <a:defRPr>
                <a:solidFill>
                  <a:schemeClr val="tx1"/>
                </a:solidFill>
                <a:latin typeface="Calibri" pitchFamily="34" charset="0"/>
                <a:cs typeface="Arial" pitchFamily="34" charset="0"/>
              </a:defRPr>
            </a:lvl4pPr>
            <a:lvl5pPr marL="2057400" indent="-228600">
              <a:tabLst>
                <a:tab pos="457200" algn="l"/>
              </a:tabLst>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Calibri" pitchFamily="34" charset="0"/>
                <a:cs typeface="Arial" pitchFamily="34" charset="0"/>
              </a:defRPr>
            </a:lvl9pPr>
          </a:lstStyle>
          <a:p>
            <a:pPr algn="ctr" fontAlgn="base">
              <a:lnSpc>
                <a:spcPct val="150000"/>
              </a:lnSpc>
              <a:spcBef>
                <a:spcPct val="0"/>
              </a:spcBef>
              <a:spcAft>
                <a:spcPct val="0"/>
              </a:spcAft>
            </a:pPr>
            <a:r>
              <a:rPr lang="en-US" sz="3200" b="1" dirty="0" smtClean="0">
                <a:solidFill>
                  <a:srgbClr val="FF0000"/>
                </a:solidFill>
                <a:latin typeface="Times New Roman" pitchFamily="18" charset="0"/>
                <a:cs typeface="Times New Roman" pitchFamily="18" charset="0"/>
              </a:rPr>
              <a:t>Diffusion methods</a:t>
            </a:r>
          </a:p>
          <a:p>
            <a:pPr rtl="1" fontAlgn="base">
              <a:lnSpc>
                <a:spcPct val="150000"/>
              </a:lnSpc>
              <a:spcBef>
                <a:spcPct val="0"/>
              </a:spcBef>
              <a:spcAft>
                <a:spcPct val="0"/>
              </a:spcAft>
            </a:pPr>
            <a:r>
              <a:rPr lang="en-US" sz="2400" b="1" u="sng" dirty="0" smtClean="0">
                <a:solidFill>
                  <a:srgbClr val="000000"/>
                </a:solidFill>
                <a:latin typeface="Times New Roman" pitchFamily="18" charset="0"/>
                <a:cs typeface="Times New Roman" pitchFamily="18" charset="0"/>
                <a:hlinkClick r:id="rId2" tooltip="Kirby-Bauer antibiotic testing"/>
              </a:rPr>
              <a:t>Kirby-Bauer method</a:t>
            </a:r>
            <a:r>
              <a:rPr lang="en-US" sz="2400" b="1" dirty="0" smtClean="0">
                <a:solidFill>
                  <a:srgbClr val="000000"/>
                </a:solidFill>
                <a:latin typeface="Times New Roman" pitchFamily="18" charset="0"/>
                <a:cs typeface="Times New Roman" pitchFamily="18" charset="0"/>
              </a:rPr>
              <a:t>  </a:t>
            </a:r>
            <a:r>
              <a:rPr lang="en-US" sz="2000" dirty="0" smtClean="0">
                <a:solidFill>
                  <a:srgbClr val="000000"/>
                </a:solidFill>
                <a:latin typeface="Times New Roman" pitchFamily="18" charset="0"/>
                <a:cs typeface="Times New Roman" pitchFamily="18" charset="0"/>
              </a:rPr>
              <a:t>or </a:t>
            </a:r>
            <a:r>
              <a:rPr lang="en-US" sz="2400" b="1" u="sng" dirty="0" smtClean="0">
                <a:solidFill>
                  <a:srgbClr val="92D050"/>
                </a:solidFill>
                <a:latin typeface="Times New Roman" pitchFamily="18" charset="0"/>
                <a:cs typeface="Times New Roman" pitchFamily="18" charset="0"/>
              </a:rPr>
              <a:t>disk diffusion antibiotic sensitivity testing</a:t>
            </a:r>
            <a:r>
              <a:rPr lang="en-US" dirty="0" smtClean="0">
                <a:solidFill>
                  <a:srgbClr val="000000"/>
                </a:solidFill>
                <a:latin typeface="Times New Roman" pitchFamily="18" charset="0"/>
                <a:cs typeface="Times New Roman" pitchFamily="18" charset="0"/>
              </a:rPr>
              <a:t>:</a:t>
            </a:r>
          </a:p>
          <a:p>
            <a:pPr algn="just" fontAlgn="base">
              <a:lnSpc>
                <a:spcPct val="150000"/>
              </a:lnSpc>
              <a:spcBef>
                <a:spcPct val="0"/>
              </a:spcBef>
              <a:spcAft>
                <a:spcPct val="0"/>
              </a:spcAft>
            </a:pPr>
            <a:r>
              <a:rPr lang="en-US" sz="2400" dirty="0" smtClean="0">
                <a:solidFill>
                  <a:srgbClr val="000000"/>
                </a:solidFill>
                <a:latin typeface="Times New Roman" pitchFamily="18" charset="0"/>
                <a:cs typeface="Times New Roman" pitchFamily="18" charset="0"/>
              </a:rPr>
              <a:t>Small filter paper disks containing antibiotics are placed onto a plate upon which bacteria are growing. The antibiotic diffuses from the disk into the agar . If the bacteria are </a:t>
            </a:r>
            <a:r>
              <a:rPr lang="en-US" sz="2400" dirty="0" smtClean="0">
                <a:solidFill>
                  <a:srgbClr val="FF0000"/>
                </a:solidFill>
                <a:latin typeface="Times New Roman" pitchFamily="18" charset="0"/>
                <a:cs typeface="Times New Roman" pitchFamily="18" charset="0"/>
              </a:rPr>
              <a:t>sensitive </a:t>
            </a:r>
            <a:r>
              <a:rPr lang="en-US" sz="2400" dirty="0" smtClean="0">
                <a:solidFill>
                  <a:srgbClr val="000000"/>
                </a:solidFill>
                <a:latin typeface="Times New Roman" pitchFamily="18" charset="0"/>
                <a:cs typeface="Times New Roman" pitchFamily="18" charset="0"/>
              </a:rPr>
              <a:t>to the antibiotic, a clear ring, or zone of inhibition, is seen around the disk indicating poor growth. Using special comparators that interpret the diameter of the zones of inhibition, consequently the organism can be described as resistant, intermediate, or sensitive.  Tables are used to determine the breakpoint for each drug.</a:t>
            </a:r>
            <a:endParaRPr lang="ar-IQ" sz="2400" dirty="0" smtClean="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603975589"/>
      </p:ext>
    </p:extLst>
  </p:cSld>
  <p:clrMapOvr>
    <a:masterClrMapping/>
  </p:clrMapOvr>
  <p:transition spd="slow">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1"/>
          <p:cNvSpPr txBox="1">
            <a:spLocks noChangeArrowheads="1"/>
          </p:cNvSpPr>
          <p:nvPr/>
        </p:nvSpPr>
        <p:spPr bwMode="auto">
          <a:xfrm>
            <a:off x="1001316" y="857250"/>
            <a:ext cx="8142684" cy="4455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fontAlgn="base">
              <a:lnSpc>
                <a:spcPct val="150000"/>
              </a:lnSpc>
              <a:spcBef>
                <a:spcPct val="0"/>
              </a:spcBef>
              <a:spcAft>
                <a:spcPct val="0"/>
              </a:spcAft>
            </a:pPr>
            <a:r>
              <a:rPr lang="en-US" sz="2100" b="1">
                <a:solidFill>
                  <a:srgbClr val="FF0000"/>
                </a:solidFill>
                <a:latin typeface="Times New Roman" panose="02020603050405020304" pitchFamily="18" charset="0"/>
                <a:cs typeface="Times New Roman" panose="02020603050405020304" pitchFamily="18" charset="0"/>
              </a:rPr>
              <a:t>The zone of inhibition around the antibiotic disk is influenced by the: </a:t>
            </a:r>
          </a:p>
          <a:p>
            <a:pPr fontAlgn="base">
              <a:lnSpc>
                <a:spcPct val="150000"/>
              </a:lnSpc>
              <a:spcBef>
                <a:spcPct val="0"/>
              </a:spcBef>
              <a:spcAft>
                <a:spcPct val="0"/>
              </a:spcAft>
            </a:pPr>
            <a:r>
              <a:rPr lang="en-US" sz="2100">
                <a:solidFill>
                  <a:srgbClr val="000000"/>
                </a:solidFill>
                <a:latin typeface="Times New Roman" panose="02020603050405020304" pitchFamily="18" charset="0"/>
                <a:cs typeface="Times New Roman" panose="02020603050405020304" pitchFamily="18" charset="0"/>
              </a:rPr>
              <a:t>(1) type of growth medium</a:t>
            </a:r>
          </a:p>
          <a:p>
            <a:pPr fontAlgn="base">
              <a:lnSpc>
                <a:spcPct val="150000"/>
              </a:lnSpc>
              <a:spcBef>
                <a:spcPct val="0"/>
              </a:spcBef>
              <a:spcAft>
                <a:spcPct val="0"/>
              </a:spcAft>
            </a:pPr>
            <a:r>
              <a:rPr lang="en-US" sz="2100">
                <a:solidFill>
                  <a:srgbClr val="000000"/>
                </a:solidFill>
                <a:latin typeface="Times New Roman" panose="02020603050405020304" pitchFamily="18" charset="0"/>
                <a:cs typeface="Times New Roman" panose="02020603050405020304" pitchFamily="18" charset="0"/>
              </a:rPr>
              <a:t>(2) its cation content</a:t>
            </a:r>
          </a:p>
          <a:p>
            <a:pPr fontAlgn="base">
              <a:lnSpc>
                <a:spcPct val="150000"/>
              </a:lnSpc>
              <a:spcBef>
                <a:spcPct val="0"/>
              </a:spcBef>
              <a:spcAft>
                <a:spcPct val="0"/>
              </a:spcAft>
            </a:pPr>
            <a:r>
              <a:rPr lang="en-US" sz="2100">
                <a:solidFill>
                  <a:srgbClr val="000000"/>
                </a:solidFill>
                <a:latin typeface="Times New Roman" panose="02020603050405020304" pitchFamily="18" charset="0"/>
                <a:cs typeface="Times New Roman" panose="02020603050405020304" pitchFamily="18" charset="0"/>
              </a:rPr>
              <a:t>(3) the antimicrobial concentration in the disk</a:t>
            </a:r>
          </a:p>
          <a:p>
            <a:pPr fontAlgn="base">
              <a:lnSpc>
                <a:spcPct val="150000"/>
              </a:lnSpc>
              <a:spcBef>
                <a:spcPct val="0"/>
              </a:spcBef>
              <a:spcAft>
                <a:spcPct val="0"/>
              </a:spcAft>
            </a:pPr>
            <a:r>
              <a:rPr lang="en-US" sz="2100">
                <a:solidFill>
                  <a:srgbClr val="000000"/>
                </a:solidFill>
                <a:latin typeface="Times New Roman" panose="02020603050405020304" pitchFamily="18" charset="0"/>
                <a:cs typeface="Times New Roman" panose="02020603050405020304" pitchFamily="18" charset="0"/>
              </a:rPr>
              <a:t>(4) inoculum concentration</a:t>
            </a:r>
          </a:p>
          <a:p>
            <a:pPr fontAlgn="base">
              <a:lnSpc>
                <a:spcPct val="150000"/>
              </a:lnSpc>
              <a:spcBef>
                <a:spcPct val="0"/>
              </a:spcBef>
              <a:spcAft>
                <a:spcPct val="0"/>
              </a:spcAft>
            </a:pPr>
            <a:r>
              <a:rPr lang="en-US" sz="2100">
                <a:solidFill>
                  <a:srgbClr val="000000"/>
                </a:solidFill>
                <a:latin typeface="Times New Roman" panose="02020603050405020304" pitchFamily="18" charset="0"/>
                <a:cs typeface="Times New Roman" panose="02020603050405020304" pitchFamily="18" charset="0"/>
              </a:rPr>
              <a:t>(5) temperature of  incubation</a:t>
            </a:r>
          </a:p>
          <a:p>
            <a:pPr fontAlgn="base">
              <a:lnSpc>
                <a:spcPct val="150000"/>
              </a:lnSpc>
              <a:spcBef>
                <a:spcPct val="0"/>
              </a:spcBef>
              <a:spcAft>
                <a:spcPct val="0"/>
              </a:spcAft>
            </a:pPr>
            <a:r>
              <a:rPr lang="en-US" sz="2100">
                <a:solidFill>
                  <a:srgbClr val="000000"/>
                </a:solidFill>
                <a:latin typeface="Times New Roman" panose="02020603050405020304" pitchFamily="18" charset="0"/>
                <a:cs typeface="Times New Roman" panose="02020603050405020304" pitchFamily="18" charset="0"/>
              </a:rPr>
              <a:t>(6) atmosphere of incubation .</a:t>
            </a:r>
          </a:p>
          <a:p>
            <a:pPr fontAlgn="base">
              <a:lnSpc>
                <a:spcPct val="150000"/>
              </a:lnSpc>
              <a:spcBef>
                <a:spcPct val="0"/>
              </a:spcBef>
              <a:spcAft>
                <a:spcPct val="0"/>
              </a:spcAft>
            </a:pPr>
            <a:endParaRPr lang="en-US" sz="2100">
              <a:solidFill>
                <a:srgbClr val="000000"/>
              </a:solidFill>
              <a:latin typeface="Times New Roman" panose="02020603050405020304" pitchFamily="18" charset="0"/>
              <a:cs typeface="Times New Roman" panose="02020603050405020304" pitchFamily="18" charset="0"/>
            </a:endParaRPr>
          </a:p>
          <a:p>
            <a:pPr fontAlgn="base">
              <a:lnSpc>
                <a:spcPct val="150000"/>
              </a:lnSpc>
              <a:spcBef>
                <a:spcPct val="0"/>
              </a:spcBef>
              <a:spcAft>
                <a:spcPct val="0"/>
              </a:spcAft>
            </a:pPr>
            <a:r>
              <a:rPr lang="en-US" sz="2100">
                <a:solidFill>
                  <a:srgbClr val="FF0000"/>
                </a:solidFill>
                <a:latin typeface="Times New Roman" panose="02020603050405020304" pitchFamily="18" charset="0"/>
                <a:cs typeface="Times New Roman" panose="02020603050405020304" pitchFamily="18" charset="0"/>
              </a:rPr>
              <a:t>N.T:</a:t>
            </a:r>
            <a:r>
              <a:rPr lang="en-US" sz="2100">
                <a:solidFill>
                  <a:srgbClr val="000000"/>
                </a:solidFill>
                <a:latin typeface="Times New Roman" panose="02020603050405020304" pitchFamily="18" charset="0"/>
                <a:cs typeface="Times New Roman" panose="02020603050405020304" pitchFamily="18" charset="0"/>
              </a:rPr>
              <a:t> </a:t>
            </a:r>
            <a:r>
              <a:rPr lang="en-US">
                <a:solidFill>
                  <a:srgbClr val="000000"/>
                </a:solidFill>
                <a:latin typeface="Times New Roman" panose="02020603050405020304" pitchFamily="18" charset="0"/>
                <a:cs typeface="Times New Roman" panose="02020603050405020304" pitchFamily="18" charset="0"/>
              </a:rPr>
              <a:t>Antibiotic disk may be single disks or strips of multiple antibiotic disks.</a:t>
            </a:r>
            <a:endParaRPr lang="en-US" sz="210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8004814"/>
      </p:ext>
    </p:extLst>
  </p:cSld>
  <p:clrMapOvr>
    <a:masterClrMapping/>
  </p:clrMapOvr>
  <p:transition spd="slow">
    <p:newsfla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81000"/>
            <a:ext cx="9144000" cy="6124754"/>
          </a:xfrm>
          <a:prstGeom prst="rect">
            <a:avLst/>
          </a:prstGeom>
          <a:noFill/>
        </p:spPr>
        <p:txBody>
          <a:bodyPr wrap="square" rtlCol="0">
            <a:spAutoFit/>
          </a:bodyPr>
          <a:lstStyle/>
          <a:p>
            <a:pPr marL="457200" indent="-457200" algn="just">
              <a:buFontTx/>
              <a:buChar char="-"/>
            </a:pPr>
            <a:r>
              <a:rPr lang="en-US" sz="28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When the disks are in firm contact with the agar, their antibiotics diffuse into the surrounding medium and there come in contact with the multiplying organisms. The plates are incubated at 35</a:t>
            </a:r>
            <a:r>
              <a:rPr lang="en-US" sz="2800" spc="50" baseline="3000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o</a:t>
            </a:r>
            <a:r>
              <a:rPr lang="en-US" sz="28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c for 18-24 hours.</a:t>
            </a:r>
          </a:p>
          <a:p>
            <a:pPr marL="457200" indent="-457200" algn="just"/>
            <a:endParaRPr lang="en-US" sz="28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gn="just">
              <a:buFontTx/>
              <a:buChar char="-"/>
            </a:pPr>
            <a:r>
              <a:rPr lang="en-US" sz="28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After incubation, the plates are examined for the presence of zones of inhibition of bacterial growth (clear rings) around the antibacterial disks. </a:t>
            </a:r>
          </a:p>
          <a:p>
            <a:pPr marL="457200" indent="-457200" algn="just"/>
            <a:r>
              <a:rPr lang="en-US" sz="28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	If there is no inhibition, the organism is reported as resistant (R) to the antibiotic in the disks.</a:t>
            </a:r>
          </a:p>
          <a:p>
            <a:pPr marL="457200" indent="-457200" algn="just"/>
            <a:r>
              <a:rPr lang="en-US" sz="28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	If there is inhibit a zone of  inhibition surrounding the antibiotic disk, the organism is not susceptible (s) to the drug being tested.</a:t>
            </a:r>
          </a:p>
          <a:p>
            <a:pPr marL="457200" indent="-457200" algn="just"/>
            <a:r>
              <a:rPr lang="en-US" sz="28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 </a:t>
            </a:r>
            <a:endParaRPr lang="en-US" sz="2800" spc="50" dirty="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dirty="0" smtClean="0">
                <a:cs typeface="+mj-cs"/>
              </a:rPr>
              <a:t>Kirby-Bauer method for determining drug susceptibility</a:t>
            </a:r>
          </a:p>
        </p:txBody>
      </p:sp>
      <p:sp>
        <p:nvSpPr>
          <p:cNvPr id="29699" name="Rectangle 3"/>
          <p:cNvSpPr>
            <a:spLocks noGrp="1" noChangeArrowheads="1"/>
          </p:cNvSpPr>
          <p:nvPr>
            <p:ph idx="1"/>
          </p:nvPr>
        </p:nvSpPr>
        <p:spPr/>
        <p:txBody>
          <a:bodyPr/>
          <a:lstStyle/>
          <a:p>
            <a:pPr marL="609600" indent="-609600" algn="l" rtl="0" eaLnBrk="1" hangingPunct="1">
              <a:buFontTx/>
              <a:buAutoNum type="arabicPeriod"/>
            </a:pPr>
            <a:r>
              <a:rPr lang="en-US" smtClean="0"/>
              <a:t>Bacteria spread on surface of agar plate</a:t>
            </a:r>
          </a:p>
          <a:p>
            <a:pPr marL="609600" indent="-609600" algn="l" rtl="0" eaLnBrk="1" hangingPunct="1">
              <a:buFontTx/>
              <a:buAutoNum type="arabicPeriod"/>
            </a:pPr>
            <a:r>
              <a:rPr lang="en-US" smtClean="0"/>
              <a:t>12 disks, each with different antimicrobial drug, placed on agar plate</a:t>
            </a:r>
          </a:p>
          <a:p>
            <a:pPr marL="609600" indent="-609600" algn="l" rtl="0" eaLnBrk="1" hangingPunct="1">
              <a:buFontTx/>
              <a:buAutoNum type="arabicPeriod"/>
            </a:pPr>
            <a:r>
              <a:rPr lang="en-US" smtClean="0"/>
              <a:t>Incubated- drugs diffuse outward and kill susceptible bacteria</a:t>
            </a:r>
          </a:p>
          <a:p>
            <a:pPr marL="609600" indent="-609600" algn="l" rtl="0" eaLnBrk="1" hangingPunct="1">
              <a:buFontTx/>
              <a:buAutoNum type="arabicPeriod"/>
            </a:pPr>
            <a:r>
              <a:rPr lang="en-US" smtClean="0"/>
              <a:t>Zone of inhibition around each disk</a:t>
            </a:r>
          </a:p>
          <a:p>
            <a:pPr marL="609600" indent="-609600" algn="l" rtl="0" eaLnBrk="1" hangingPunct="1">
              <a:buFontTx/>
              <a:buAutoNum type="arabicPeriod"/>
            </a:pPr>
            <a:r>
              <a:rPr lang="en-US" smtClean="0"/>
              <a:t>Compare size of zone to chart</a:t>
            </a:r>
          </a:p>
        </p:txBody>
      </p:sp>
    </p:spTree>
    <p:extLst>
      <p:ext uri="{BB962C8B-B14F-4D97-AF65-F5344CB8AC3E}">
        <p14:creationId xmlns:p14="http://schemas.microsoft.com/office/powerpoint/2010/main" val="1881038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01316" y="857251"/>
            <a:ext cx="8142684" cy="4870564"/>
          </a:xfrm>
          <a:prstGeom prst="rect">
            <a:avLst/>
          </a:prstGeom>
          <a:noFill/>
        </p:spPr>
        <p:txBody>
          <a:bodyPr rtlCol="1">
            <a:spAutoFit/>
          </a:bodyPr>
          <a:lstStyle/>
          <a:p>
            <a:pPr algn="just">
              <a:lnSpc>
                <a:spcPct val="150000"/>
              </a:lnSpc>
              <a:defRPr/>
            </a:pPr>
            <a:r>
              <a:rPr lang="en-US" sz="27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Agar disk diffusion method procedure:</a:t>
            </a:r>
          </a:p>
          <a:p>
            <a:pPr marL="257175" indent="-257175" algn="just">
              <a:lnSpc>
                <a:spcPct val="150000"/>
              </a:lnSpc>
              <a:buFont typeface="+mj-lt"/>
              <a:buAutoNum type="arabicPeriod"/>
              <a:tabLst>
                <a:tab pos="342900" algn="l"/>
              </a:tabLst>
              <a:defRPr/>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from a prepared bacterial suspension, dip a swab and seed the surface of an agar plate with the swab then rotate the plate through a 45º angle and streak the whole surface again, then rotate the plate another 90º and streak once more. Discard the swab in disinfectant.</a:t>
            </a:r>
            <a:endParaRPr lang="en-US" sz="90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endParaRPr>
          </a:p>
          <a:p>
            <a:pPr marL="257175" indent="-257175" algn="just">
              <a:lnSpc>
                <a:spcPct val="150000"/>
              </a:lnSpc>
              <a:buFont typeface="+mj-lt"/>
              <a:buAutoNum type="arabicPeriod"/>
              <a:tabLst>
                <a:tab pos="342900" algn="l"/>
              </a:tabLst>
              <a:defRPr/>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Dip the tips of a forceps in 70% alcohol, flame rapidly and allow cooling.</a:t>
            </a:r>
            <a:endParaRPr lang="en-US" sz="90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endParaRPr>
          </a:p>
          <a:p>
            <a:pPr marL="257175" indent="-257175" algn="just">
              <a:lnSpc>
                <a:spcPct val="150000"/>
              </a:lnSpc>
              <a:buFont typeface="+mj-lt"/>
              <a:buAutoNum type="arabicPeriod"/>
              <a:tabLst>
                <a:tab pos="342900" algn="l"/>
              </a:tabLst>
              <a:defRPr/>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Pick up an antibiotic disc with the forceps and place it on the agar surface, press the disk gently using the tips of the forceps.</a:t>
            </a:r>
            <a:endParaRPr lang="en-US" sz="90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endParaRPr>
          </a:p>
          <a:p>
            <a:pPr marL="257175" indent="-257175" algn="just">
              <a:lnSpc>
                <a:spcPct val="150000"/>
              </a:lnSpc>
              <a:buFont typeface="+mj-lt"/>
              <a:buAutoNum type="arabicPeriod"/>
              <a:tabLst>
                <a:tab pos="342900" algn="l"/>
              </a:tabLst>
              <a:defRPr/>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Repeat with eight different antibiotic disks; make sure they are separated evenly from each other.</a:t>
            </a:r>
            <a:endParaRPr lang="en-US" sz="90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endParaRPr>
          </a:p>
          <a:p>
            <a:pPr marL="257175" indent="-257175" algn="just">
              <a:lnSpc>
                <a:spcPct val="150000"/>
              </a:lnSpc>
              <a:buFont typeface="+mj-lt"/>
              <a:buAutoNum type="arabicPeriod"/>
              <a:tabLst>
                <a:tab pos="342900" algn="l"/>
              </a:tabLst>
              <a:defRPr/>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Invert plates and incubate at 37ºC overnight.</a:t>
            </a:r>
            <a:endParaRPr lang="en-US" sz="90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2930111"/>
      </p:ext>
    </p:extLst>
  </p:cSld>
  <p:clrMapOvr>
    <a:masterClrMapping/>
  </p:clrMapOvr>
  <p:transition spd="slow">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ealKirbyBauerPlat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4263" y="373063"/>
            <a:ext cx="5691187" cy="624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54072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2.jpeg"/></Relationships>
</file>

<file path=ppt/theme/_rels/theme5.xml.rels><?xml version="1.0" encoding="UTF-8" standalone="yes"?>
<Relationships xmlns="http://schemas.openxmlformats.org/package/2006/relationships"><Relationship Id="rId1" Type="http://schemas.openxmlformats.org/officeDocument/2006/relationships/image" Target="../media/image2.jpeg"/></Relationships>
</file>

<file path=ppt/theme/_rels/theme6.xml.rels><?xml version="1.0" encoding="UTF-8" standalone="yes"?>
<Relationships xmlns="http://schemas.openxmlformats.org/package/2006/relationships"><Relationship Id="rId1" Type="http://schemas.openxmlformats.org/officeDocument/2006/relationships/image" Target="../media/image2.jpeg"/></Relationships>
</file>

<file path=ppt/theme/_rels/theme7.xml.rels><?xml version="1.0" encoding="UTF-8" standalone="yes"?>
<Relationships xmlns="http://schemas.openxmlformats.org/package/2006/relationships"><Relationship Id="rId1" Type="http://schemas.openxmlformats.org/officeDocument/2006/relationships/image" Target="../media/image2.jpeg"/></Relationships>
</file>

<file path=ppt/theme/_rels/theme8.xml.rels><?xml version="1.0" encoding="UTF-8" standalone="yes"?>
<Relationships xmlns="http://schemas.openxmlformats.org/package/2006/relationships"><Relationship Id="rId1" Type="http://schemas.openxmlformats.org/officeDocument/2006/relationships/image" Target="../media/image2.jpeg"/></Relationships>
</file>

<file path=ppt/theme/_rels/theme9.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Verv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3.xml><?xml version="1.0" encoding="utf-8"?>
<a:theme xmlns:a="http://schemas.openxmlformats.org/drawingml/2006/main" name="9_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5.xml><?xml version="1.0" encoding="utf-8"?>
<a:theme xmlns:a="http://schemas.openxmlformats.org/drawingml/2006/main" name="1_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6.xml><?xml version="1.0" encoding="utf-8"?>
<a:theme xmlns:a="http://schemas.openxmlformats.org/drawingml/2006/main" name="2_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7.xml><?xml version="1.0" encoding="utf-8"?>
<a:theme xmlns:a="http://schemas.openxmlformats.org/drawingml/2006/main" name="3_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8.xml><?xml version="1.0" encoding="utf-8"?>
<a:theme xmlns:a="http://schemas.openxmlformats.org/drawingml/2006/main" name="4_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9.xml><?xml version="1.0" encoding="utf-8"?>
<a:theme xmlns:a="http://schemas.openxmlformats.org/drawingml/2006/main" name="5_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291</TotalTime>
  <Words>1124</Words>
  <Application>Microsoft Office PowerPoint</Application>
  <PresentationFormat>On-screen Show (4:3)</PresentationFormat>
  <Paragraphs>125</Paragraphs>
  <Slides>21</Slides>
  <Notes>1</Notes>
  <HiddenSlides>0</HiddenSlides>
  <MMClips>0</MMClips>
  <ScaleCrop>false</ScaleCrop>
  <HeadingPairs>
    <vt:vector size="6" baseType="variant">
      <vt:variant>
        <vt:lpstr>Fonts Used</vt:lpstr>
      </vt:variant>
      <vt:variant>
        <vt:i4>13</vt:i4>
      </vt:variant>
      <vt:variant>
        <vt:lpstr>Theme</vt:lpstr>
      </vt:variant>
      <vt:variant>
        <vt:i4>9</vt:i4>
      </vt:variant>
      <vt:variant>
        <vt:lpstr>Slide Titles</vt:lpstr>
      </vt:variant>
      <vt:variant>
        <vt:i4>21</vt:i4>
      </vt:variant>
    </vt:vector>
  </HeadingPairs>
  <TitlesOfParts>
    <vt:vector size="43" baseType="lpstr">
      <vt:lpstr>Arial</vt:lpstr>
      <vt:lpstr>Britannic Bold</vt:lpstr>
      <vt:lpstr>Calibri</vt:lpstr>
      <vt:lpstr>Franklin Gothic Book</vt:lpstr>
      <vt:lpstr>Garamond</vt:lpstr>
      <vt:lpstr>Georgia</vt:lpstr>
      <vt:lpstr>Gill Sans MT</vt:lpstr>
      <vt:lpstr>Impact</vt:lpstr>
      <vt:lpstr>Majalla UI</vt:lpstr>
      <vt:lpstr>Times New Roman</vt:lpstr>
      <vt:lpstr>Verdana</vt:lpstr>
      <vt:lpstr>Wingdings</vt:lpstr>
      <vt:lpstr>Wingdings 2</vt:lpstr>
      <vt:lpstr>Verve</vt:lpstr>
      <vt:lpstr>تقنية</vt:lpstr>
      <vt:lpstr>9_Stream</vt:lpstr>
      <vt:lpstr>انقلاب</vt:lpstr>
      <vt:lpstr>1_انقلاب</vt:lpstr>
      <vt:lpstr>2_انقلاب</vt:lpstr>
      <vt:lpstr>3_انقلاب</vt:lpstr>
      <vt:lpstr>4_انقلاب</vt:lpstr>
      <vt:lpstr>5_انقلاب</vt:lpstr>
      <vt:lpstr>PowerPoint Presentation</vt:lpstr>
      <vt:lpstr>PowerPoint Presentation</vt:lpstr>
      <vt:lpstr>PowerPoint Presentation</vt:lpstr>
      <vt:lpstr>PowerPoint Presentation</vt:lpstr>
      <vt:lpstr>PowerPoint Presentation</vt:lpstr>
      <vt:lpstr>PowerPoint Presentation</vt:lpstr>
      <vt:lpstr>Kirby-Bauer method for determining drug susceptibility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Hanging Drop Technique</dc:title>
  <dc:creator>gheed</dc:creator>
  <cp:lastModifiedBy>DR.Ahmed Saker 2O14</cp:lastModifiedBy>
  <cp:revision>75</cp:revision>
  <dcterms:created xsi:type="dcterms:W3CDTF">2011-10-19T19:54:28Z</dcterms:created>
  <dcterms:modified xsi:type="dcterms:W3CDTF">2018-12-28T08:02:32Z</dcterms:modified>
</cp:coreProperties>
</file>