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19/04/1440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 Endoscopy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Assis</a:t>
            </a:r>
            <a:r>
              <a:rPr lang="en-US" dirty="0" smtClean="0"/>
              <a:t>. Professor </a:t>
            </a:r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ear 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Operative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Myringotomy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Gromate</a:t>
            </a:r>
            <a:r>
              <a:rPr lang="en-US" dirty="0" smtClean="0"/>
              <a:t> placement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Endoscopic resection of </a:t>
            </a:r>
            <a:r>
              <a:rPr lang="en-US" dirty="0" err="1" smtClean="0"/>
              <a:t>cholesteatoma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Endoscopic myringoplasty (repair of TM perforation)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ear </a:t>
            </a:r>
            <a:endParaRPr lang="en-US" dirty="0"/>
          </a:p>
        </p:txBody>
      </p:sp>
      <p:pic>
        <p:nvPicPr>
          <p:cNvPr id="1026" name="Picture 2" descr="Image result for Rigid otoscopes"/>
          <p:cNvPicPr>
            <a:picLocks noChangeAspect="1" noChangeArrowheads="1"/>
          </p:cNvPicPr>
          <p:nvPr/>
        </p:nvPicPr>
        <p:blipFill>
          <a:blip r:embed="rId2" cstate="print"/>
          <a:srcRect b="56785"/>
          <a:stretch>
            <a:fillRect/>
          </a:stretch>
        </p:blipFill>
        <p:spPr bwMode="auto">
          <a:xfrm>
            <a:off x="714348" y="4643446"/>
            <a:ext cx="3738542" cy="1615583"/>
          </a:xfrm>
          <a:prstGeom prst="rect">
            <a:avLst/>
          </a:prstGeom>
          <a:noFill/>
        </p:spPr>
      </p:pic>
      <p:pic>
        <p:nvPicPr>
          <p:cNvPr id="1028" name="Picture 4" descr="Image result for Rigid otoscop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024066"/>
            <a:ext cx="3333760" cy="3333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larynx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Rigid endoscope </a:t>
            </a:r>
          </a:p>
          <a:p>
            <a:r>
              <a:rPr lang="en-US" dirty="0" smtClean="0"/>
              <a:t>Usually called Laryngoscope</a:t>
            </a:r>
          </a:p>
          <a:p>
            <a:r>
              <a:rPr lang="en-US" dirty="0" smtClean="0"/>
              <a:t>Length 170mm and 180mm</a:t>
            </a:r>
          </a:p>
          <a:p>
            <a:r>
              <a:rPr lang="en-US" dirty="0" smtClean="0"/>
              <a:t>Width 6mm , 7mm and 8 mm</a:t>
            </a:r>
          </a:p>
          <a:p>
            <a:r>
              <a:rPr lang="en-US" dirty="0" smtClean="0"/>
              <a:t>Angles 90 and 70</a:t>
            </a:r>
          </a:p>
          <a:p>
            <a:r>
              <a:rPr lang="en-US" dirty="0" smtClean="0"/>
              <a:t>Diagnostic only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larynx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Diagnostic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Identification of the larynx and </a:t>
            </a:r>
            <a:r>
              <a:rPr lang="en-US" dirty="0" err="1" smtClean="0"/>
              <a:t>hypopharynx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larynx</a:t>
            </a:r>
            <a:endParaRPr lang="en-US" dirty="0"/>
          </a:p>
        </p:txBody>
      </p:sp>
      <p:pic>
        <p:nvPicPr>
          <p:cNvPr id="5122" name="Picture 2" descr="Image result for rigid laryngosc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714620"/>
            <a:ext cx="4500594" cy="3223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larynx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Direct endoscope </a:t>
            </a:r>
          </a:p>
          <a:p>
            <a:r>
              <a:rPr lang="en-US" dirty="0" smtClean="0"/>
              <a:t>Operative only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larynx</a:t>
            </a:r>
            <a:endParaRPr lang="en-US" dirty="0"/>
          </a:p>
        </p:txBody>
      </p:sp>
      <p:pic>
        <p:nvPicPr>
          <p:cNvPr id="3074" name="Picture 2" descr="Image result for direct  laryngosc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357430"/>
            <a:ext cx="4143375" cy="3086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Endoscopy of the Nose and the Throat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Flexible </a:t>
            </a:r>
            <a:r>
              <a:rPr lang="en-US" dirty="0" err="1" smtClean="0"/>
              <a:t>Nasopharyngoscope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Diagnostic for the nose , </a:t>
            </a:r>
            <a:r>
              <a:rPr lang="en-US" dirty="0" err="1" smtClean="0"/>
              <a:t>parynx</a:t>
            </a:r>
            <a:r>
              <a:rPr lang="en-US" dirty="0" smtClean="0"/>
              <a:t> and the larynx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Endoscopy of the Nose and the Throat</a:t>
            </a:r>
            <a:endParaRPr lang="en-US" dirty="0"/>
          </a:p>
        </p:txBody>
      </p:sp>
      <p:pic>
        <p:nvPicPr>
          <p:cNvPr id="1026" name="Picture 2" descr="Image result for flexible nasopharyngosc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143248"/>
            <a:ext cx="6072230" cy="2897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nose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Rigid endoscope </a:t>
            </a:r>
          </a:p>
          <a:p>
            <a:r>
              <a:rPr lang="en-US" dirty="0" smtClean="0"/>
              <a:t>Usually called </a:t>
            </a:r>
            <a:r>
              <a:rPr lang="en-US" dirty="0" err="1" smtClean="0"/>
              <a:t>sinoscope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Length 170 mm</a:t>
            </a:r>
          </a:p>
          <a:p>
            <a:r>
              <a:rPr lang="en-US" dirty="0" smtClean="0"/>
              <a:t>Width 4 mm and 2.7 mm </a:t>
            </a:r>
          </a:p>
          <a:p>
            <a:r>
              <a:rPr lang="en-US" dirty="0" smtClean="0"/>
              <a:t>Angles 0 , 30 ,45 and 70</a:t>
            </a:r>
          </a:p>
          <a:p>
            <a:r>
              <a:rPr lang="en-US" dirty="0" smtClean="0"/>
              <a:t>Diagnostic and operative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nose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Diagnostic 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Identify the 3 </a:t>
            </a:r>
            <a:r>
              <a:rPr lang="en-US" dirty="0" err="1" smtClean="0"/>
              <a:t>turninates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Identity the 3 </a:t>
            </a:r>
            <a:r>
              <a:rPr lang="en-US" dirty="0" err="1" smtClean="0"/>
              <a:t>meatuses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Full identification of the </a:t>
            </a:r>
            <a:r>
              <a:rPr lang="en-US" dirty="0" err="1" smtClean="0"/>
              <a:t>oseo</a:t>
            </a:r>
            <a:r>
              <a:rPr lang="en-US" dirty="0" smtClean="0"/>
              <a:t> </a:t>
            </a:r>
            <a:r>
              <a:rPr lang="en-US" dirty="0" err="1" smtClean="0"/>
              <a:t>meatal</a:t>
            </a:r>
            <a:r>
              <a:rPr lang="en-US" dirty="0" smtClean="0"/>
              <a:t> complex of the middle </a:t>
            </a:r>
            <a:r>
              <a:rPr lang="en-US" dirty="0" err="1" smtClean="0"/>
              <a:t>meatus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Examination of the postnasal space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nose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Surgical 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Endoscopic sinus surgery for chronic sinusitis</a:t>
            </a:r>
          </a:p>
          <a:p>
            <a:pPr marL="514350" indent="-514350">
              <a:buAutoNum type="arabicPeriod"/>
            </a:pPr>
            <a:r>
              <a:rPr lang="en-US" dirty="0" smtClean="0"/>
              <a:t>Endoscopic </a:t>
            </a:r>
            <a:r>
              <a:rPr lang="en-US" dirty="0" err="1" smtClean="0"/>
              <a:t>polypoctomy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Endoscopic biopsy</a:t>
            </a:r>
          </a:p>
          <a:p>
            <a:pPr marL="514350" indent="-514350">
              <a:buAutoNum type="arabicPeriod"/>
            </a:pPr>
            <a:r>
              <a:rPr lang="en-US" dirty="0" smtClean="0"/>
              <a:t>Endoscopic tumor resection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nose </a:t>
            </a:r>
            <a:endParaRPr lang="en-US" dirty="0"/>
          </a:p>
        </p:txBody>
      </p:sp>
      <p:pic>
        <p:nvPicPr>
          <p:cNvPr id="1026" name="Picture 2" descr="Image result for sinoscope"/>
          <p:cNvPicPr>
            <a:picLocks noChangeAspect="1" noChangeArrowheads="1"/>
          </p:cNvPicPr>
          <p:nvPr/>
        </p:nvPicPr>
        <p:blipFill>
          <a:blip r:embed="rId2" cstate="print"/>
          <a:srcRect t="22532" b="38841"/>
          <a:stretch>
            <a:fillRect/>
          </a:stretch>
        </p:blipFill>
        <p:spPr bwMode="auto">
          <a:xfrm>
            <a:off x="1142976" y="2714620"/>
            <a:ext cx="666750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nose </a:t>
            </a:r>
            <a:endParaRPr lang="en-US" dirty="0"/>
          </a:p>
        </p:txBody>
      </p:sp>
      <p:pic>
        <p:nvPicPr>
          <p:cNvPr id="18434" name="Picture 2" descr="Image result for sinoscope types"/>
          <p:cNvPicPr>
            <a:picLocks noChangeAspect="1" noChangeArrowheads="1"/>
          </p:cNvPicPr>
          <p:nvPr/>
        </p:nvPicPr>
        <p:blipFill>
          <a:blip r:embed="rId2" cstate="print"/>
          <a:srcRect l="2500" t="17500" r="67500" b="19999"/>
          <a:stretch>
            <a:fillRect/>
          </a:stretch>
        </p:blipFill>
        <p:spPr bwMode="auto">
          <a:xfrm>
            <a:off x="6357950" y="1000108"/>
            <a:ext cx="2503176" cy="521495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1214414" y="350043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Degree of vision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ear 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Rigid endoscope </a:t>
            </a:r>
          </a:p>
          <a:p>
            <a:r>
              <a:rPr lang="en-US" dirty="0" smtClean="0"/>
              <a:t>Usually called </a:t>
            </a:r>
            <a:r>
              <a:rPr lang="en-US" dirty="0" err="1" smtClean="0"/>
              <a:t>otoscope</a:t>
            </a:r>
            <a:endParaRPr lang="en-US" dirty="0" smtClean="0"/>
          </a:p>
          <a:p>
            <a:r>
              <a:rPr lang="en-US" dirty="0" smtClean="0"/>
              <a:t>Length 50 mm and 100 mm</a:t>
            </a:r>
          </a:p>
          <a:p>
            <a:r>
              <a:rPr lang="en-US" dirty="0" smtClean="0"/>
              <a:t>Width 4 mm , 2.7 mm and 1.3 mm</a:t>
            </a:r>
          </a:p>
          <a:p>
            <a:r>
              <a:rPr lang="en-US" dirty="0" smtClean="0"/>
              <a:t>Angles 0 , 30  and 70</a:t>
            </a:r>
          </a:p>
          <a:p>
            <a:r>
              <a:rPr lang="en-US" dirty="0" smtClean="0"/>
              <a:t>Diagnostic and operative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ear 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Rigid endoscope </a:t>
            </a:r>
          </a:p>
          <a:p>
            <a:r>
              <a:rPr lang="en-US" dirty="0" smtClean="0"/>
              <a:t>Usually called </a:t>
            </a:r>
            <a:r>
              <a:rPr lang="en-US" dirty="0" err="1" smtClean="0"/>
              <a:t>otoscope</a:t>
            </a:r>
            <a:endParaRPr lang="en-US" dirty="0" smtClean="0"/>
          </a:p>
          <a:p>
            <a:r>
              <a:rPr lang="en-US" dirty="0" smtClean="0"/>
              <a:t>Length 50 mm and 100 mm</a:t>
            </a:r>
          </a:p>
          <a:p>
            <a:r>
              <a:rPr lang="en-US" dirty="0" smtClean="0"/>
              <a:t>Width 4 mm , 2.7 mm and 1.3 mm</a:t>
            </a:r>
          </a:p>
          <a:p>
            <a:r>
              <a:rPr lang="en-US" dirty="0" smtClean="0"/>
              <a:t>Angles 0 , 30  and 70</a:t>
            </a:r>
          </a:p>
          <a:p>
            <a:r>
              <a:rPr lang="en-US" dirty="0" smtClean="0"/>
              <a:t>Diagnostic and operative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of the ear </a:t>
            </a:r>
            <a:endParaRPr lang="en-US" dirty="0"/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Diagnostic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Identification of the tympanic membrane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Identification of the tympanic membrane perforation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Identification of the tympanic portion of the </a:t>
            </a:r>
            <a:r>
              <a:rPr lang="en-US" dirty="0" err="1" smtClean="0"/>
              <a:t>cholesteatoma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298</Words>
  <Application>Microsoft Office PowerPoint</Application>
  <PresentationFormat>عرض على الشاشة (3:4)‏</PresentationFormat>
  <Paragraphs>89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تدفق</vt:lpstr>
      <vt:lpstr>ENT Endoscopy</vt:lpstr>
      <vt:lpstr>Endoscopy of the nose </vt:lpstr>
      <vt:lpstr>Endoscopy of the nose </vt:lpstr>
      <vt:lpstr>Endoscopy of the nose </vt:lpstr>
      <vt:lpstr>Endoscopy of the nose </vt:lpstr>
      <vt:lpstr>Endoscopy of the nose </vt:lpstr>
      <vt:lpstr>Endoscopy of the ear </vt:lpstr>
      <vt:lpstr>Endoscopy of the ear </vt:lpstr>
      <vt:lpstr>Endoscopy of the ear </vt:lpstr>
      <vt:lpstr>Endoscopy of the ear </vt:lpstr>
      <vt:lpstr>Endoscopy of the ear </vt:lpstr>
      <vt:lpstr>Endoscopy of the larynx</vt:lpstr>
      <vt:lpstr>Endoscopy of the larynx</vt:lpstr>
      <vt:lpstr>Endoscopy of the larynx</vt:lpstr>
      <vt:lpstr>Endoscopy of the larynx</vt:lpstr>
      <vt:lpstr>Endoscopy of the larynx</vt:lpstr>
      <vt:lpstr>Endoscopy of the Nose and the Throat</vt:lpstr>
      <vt:lpstr>Endoscopy of the Nose and the Throat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 Endoscopy</dc:title>
  <dc:creator>lenovo</dc:creator>
  <cp:lastModifiedBy>King Soft 2</cp:lastModifiedBy>
  <cp:revision>6</cp:revision>
  <dcterms:created xsi:type="dcterms:W3CDTF">2018-12-27T06:02:17Z</dcterms:created>
  <dcterms:modified xsi:type="dcterms:W3CDTF">2018-12-27T08:18:02Z</dcterms:modified>
</cp:coreProperties>
</file>