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137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31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519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91C7-B8F6-4C6F-9C73-51E2B27C9A83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52486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6A4B-8BC9-4893-9B5B-6CD10C2F072A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4740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8F12-A379-4E86-A486-03B9F17EBA3F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72922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C677-C63A-4E70-BEFA-14106B212F33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5978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B6E4-A856-4990-AEA3-E61F3948F7B5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23657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933F-8CCB-4054-BB38-66163F6946AA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071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2F5F-A324-4CFE-82E5-AB7F6DF87178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89530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B507-E2C3-4220-B48E-648F48E1D9D0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21661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34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A72B-4F9F-4A66-B96F-88632F2C02F2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77995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AC44-8A3C-45A9-B0DF-26C491EE3C70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361727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8A2F-52A3-4E66-96BF-884D35C29BFB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29915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10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992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631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78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501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11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78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fld id="{859A1A1B-5CD3-4C00-BCB0-34EF8EE65C65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C47F9A22-DB03-49C1-A639-8F84139B06C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F5FB5C-7F95-429C-AC91-6BE484615802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187624" y="1988840"/>
            <a:ext cx="6749454" cy="1295400"/>
          </a:xfrm>
        </p:spPr>
        <p:txBody>
          <a:bodyPr/>
          <a:lstStyle/>
          <a:p>
            <a:pPr eaLnBrk="1" hangingPunct="1"/>
            <a:r>
              <a:rPr lang="es-ES" altLang="ar-IQ" sz="2800" b="1" smtClean="0">
                <a:solidFill>
                  <a:srgbClr val="5F5F5F"/>
                </a:solidFill>
                <a:latin typeface="Algerian" pitchFamily="82" charset="0"/>
              </a:rPr>
              <a:t>T.M Joint and M. of mastication</a:t>
            </a:r>
          </a:p>
        </p:txBody>
      </p:sp>
      <p:sp>
        <p:nvSpPr>
          <p:cNvPr id="46083" name="Rectangle 125"/>
          <p:cNvSpPr>
            <a:spLocks noChangeArrowheads="1"/>
          </p:cNvSpPr>
          <p:nvPr/>
        </p:nvSpPr>
        <p:spPr bwMode="auto">
          <a:xfrm>
            <a:off x="2267744" y="3357563"/>
            <a:ext cx="504031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000" b="1" dirty="0">
                <a:solidFill>
                  <a:srgbClr val="5F5F5F"/>
                </a:solidFill>
                <a:latin typeface="Harrington" pitchFamily="82" charset="0"/>
              </a:rPr>
              <a:t>Clinical Anatomy of second year </a:t>
            </a:r>
          </a:p>
        </p:txBody>
      </p:sp>
    </p:spTree>
    <p:extLst>
      <p:ext uri="{BB962C8B-B14F-4D97-AF65-F5344CB8AC3E}">
        <p14:creationId xmlns:p14="http://schemas.microsoft.com/office/powerpoint/2010/main" val="1009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T.M joint </a:t>
            </a:r>
            <a:endParaRPr lang="ar-IQ" altLang="ar-IQ" smtClean="0"/>
          </a:p>
        </p:txBody>
      </p:sp>
      <p:pic>
        <p:nvPicPr>
          <p:cNvPr id="47107" name="Picture 2" descr="C:\Users\HP\Desktop\head and neck\tmj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7771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3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Joint ligaments </a:t>
            </a:r>
            <a:endParaRPr lang="ar-IQ" altLang="ar-IQ" smtClean="0"/>
          </a:p>
        </p:txBody>
      </p:sp>
      <p:pic>
        <p:nvPicPr>
          <p:cNvPr id="48131" name="Picture 2" descr="C:\Users\HP\Desktop\head and neck\tmjoint caps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7771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8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T.M Joint Movement</a:t>
            </a:r>
            <a:endParaRPr lang="ar-IQ" altLang="ar-IQ" smtClean="0"/>
          </a:p>
        </p:txBody>
      </p:sp>
      <p:pic>
        <p:nvPicPr>
          <p:cNvPr id="49155" name="Picture 2" descr="C:\Users\HP\Desktop\head and neck\tmjoint mov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327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Muscles of Mastication</a:t>
            </a:r>
            <a:endParaRPr lang="ar-IQ" altLang="ar-IQ" smtClean="0"/>
          </a:p>
        </p:txBody>
      </p:sp>
      <p:pic>
        <p:nvPicPr>
          <p:cNvPr id="50179" name="Picture 2" descr="C:\Users\HP\Desktop\head and neck\temporalis 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416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Masseter Muscle</a:t>
            </a:r>
            <a:endParaRPr lang="ar-IQ" altLang="ar-IQ" smtClean="0"/>
          </a:p>
        </p:txBody>
      </p:sp>
      <p:pic>
        <p:nvPicPr>
          <p:cNvPr id="51203" name="Picture 2" descr="C:\Users\HP\Desktop\head and neck\masseter 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216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9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Medial pterygoid muscle</a:t>
            </a:r>
            <a:endParaRPr lang="ar-IQ" altLang="ar-IQ" smtClean="0"/>
          </a:p>
        </p:txBody>
      </p:sp>
      <p:pic>
        <p:nvPicPr>
          <p:cNvPr id="52227" name="Picture 2" descr="C:\Users\HP\Desktop\head and neck\medial pteryg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5612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02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Lateral pterygoid Muscle</a:t>
            </a:r>
            <a:endParaRPr lang="ar-IQ" altLang="ar-IQ" smtClean="0"/>
          </a:p>
        </p:txBody>
      </p:sp>
      <p:pic>
        <p:nvPicPr>
          <p:cNvPr id="53251" name="Picture 2" descr="C:\Users\HP\Desktop\head and neck\lateral pteryg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23988"/>
            <a:ext cx="74168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82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P\Desktop\ready israa project\Thank-you-5-pngtree-41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009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 and neck</Template>
  <TotalTime>1</TotalTime>
  <Words>30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Diseño predeterminado</vt:lpstr>
      <vt:lpstr>1_Diseño predeterminado</vt:lpstr>
      <vt:lpstr>T.M Joint and M. of mastication</vt:lpstr>
      <vt:lpstr>T.M joint </vt:lpstr>
      <vt:lpstr>Joint ligaments </vt:lpstr>
      <vt:lpstr>T.M Joint Movement</vt:lpstr>
      <vt:lpstr>Muscles of Mastication</vt:lpstr>
      <vt:lpstr>Masseter Muscle</vt:lpstr>
      <vt:lpstr>Medial pterygoid muscle</vt:lpstr>
      <vt:lpstr>Lateral pterygoid Muscle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T.M Joint and M. of mastication</dc:title>
  <dc:creator>HP</dc:creator>
  <cp:lastModifiedBy>HP</cp:lastModifiedBy>
  <cp:revision>1</cp:revision>
  <dcterms:created xsi:type="dcterms:W3CDTF">2018-12-17T10:54:24Z</dcterms:created>
  <dcterms:modified xsi:type="dcterms:W3CDTF">2018-12-17T10:55:41Z</dcterms:modified>
</cp:coreProperties>
</file>