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44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266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513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7605E-4EB7-4219-AA0A-01B43E98D308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90283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B2192-3946-4D33-ABE4-C8C796E06017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60983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C407-99FD-49A1-8FC6-50C56000AD78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24597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6582-E927-4189-AA2C-01DB23E9A081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530521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B00E-A948-4D85-A7F6-05BAC468CA2E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16852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8F20-36E1-4112-8B48-D02E51D20DD9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975656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E231-A29E-49D9-ABD6-2F6EAD2A88D3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43316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FD938-1B2A-45F2-A4B9-07F8D43A8C46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60101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863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D003-CF7A-41C1-B823-428749B51B4F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895705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5FB5-181F-4FB8-B924-F2F08288CE15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22909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77371-BE8C-4BFB-A9CB-C301E4A2448F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5397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8626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611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675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471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0031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34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IQ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3887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fld id="{A53B738D-16E7-4BEF-B5EE-36A6D34E34F9}" type="datetimeFigureOut">
              <a:rPr lang="ar-IQ" smtClean="0"/>
              <a:t>09/04/1440</a:t>
            </a:fld>
            <a:endParaRPr 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/>
            </a:lvl1pPr>
          </a:lstStyle>
          <a:p>
            <a:fld id="{8437AC0E-05CB-42DB-8D83-C53F5D422A7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44424C-746E-407F-BF0F-5AF21E96F9C1}" type="slidenum">
              <a:rPr lang="es-ES" altLang="ar-IQ"/>
              <a:pPr>
                <a:defRPr/>
              </a:pPr>
              <a:t>‹#›</a:t>
            </a:fld>
            <a:endParaRPr lang="es-E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143125" y="2420888"/>
            <a:ext cx="42830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altLang="ar-IQ" sz="5400" b="1" dirty="0" smtClean="0">
                <a:solidFill>
                  <a:srgbClr val="5F5F5F"/>
                </a:solidFill>
                <a:latin typeface="Algerian" pitchFamily="82" charset="0"/>
              </a:rPr>
              <a:t>The EAR</a:t>
            </a:r>
          </a:p>
        </p:txBody>
      </p:sp>
      <p:sp>
        <p:nvSpPr>
          <p:cNvPr id="55299" name="Rectangle 125"/>
          <p:cNvSpPr>
            <a:spLocks noChangeArrowheads="1"/>
          </p:cNvSpPr>
          <p:nvPr/>
        </p:nvSpPr>
        <p:spPr bwMode="auto">
          <a:xfrm>
            <a:off x="1547664" y="3212976"/>
            <a:ext cx="504031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ar-IQ" sz="2000" b="1" dirty="0">
                <a:solidFill>
                  <a:srgbClr val="5F5F5F"/>
                </a:solidFill>
                <a:latin typeface="Harrington" pitchFamily="82" charset="0"/>
              </a:rPr>
              <a:t>Clinical Anatomy of second year </a:t>
            </a:r>
          </a:p>
        </p:txBody>
      </p:sp>
    </p:spTree>
    <p:extLst>
      <p:ext uri="{BB962C8B-B14F-4D97-AF65-F5344CB8AC3E}">
        <p14:creationId xmlns:p14="http://schemas.microsoft.com/office/powerpoint/2010/main" val="37706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Mastoid Ear sinus</a:t>
            </a:r>
            <a:endParaRPr lang="ar-IQ" altLang="ar-IQ" smtClean="0"/>
          </a:p>
        </p:txBody>
      </p:sp>
      <p:pic>
        <p:nvPicPr>
          <p:cNvPr id="64515" name="Picture 2" descr="C:\Users\HP\Desktop\head and neck\mast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7755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0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Pharyngotympanic Tube</a:t>
            </a:r>
            <a:endParaRPr lang="ar-IQ" altLang="ar-IQ" smtClean="0"/>
          </a:p>
        </p:txBody>
      </p:sp>
      <p:pic>
        <p:nvPicPr>
          <p:cNvPr id="65539" name="Picture 2" descr="C:\Users\HP\Desktop\head and neck\aus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66863"/>
            <a:ext cx="756126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0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Auditory Ossicles</a:t>
            </a:r>
            <a:endParaRPr lang="ar-IQ" altLang="ar-IQ" smtClean="0"/>
          </a:p>
        </p:txBody>
      </p:sp>
      <p:pic>
        <p:nvPicPr>
          <p:cNvPr id="66563" name="Picture 3" descr="C:\Users\HP\Desktop\head and neck\ausicl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78486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10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Middle Ear Muscles</a:t>
            </a:r>
            <a:endParaRPr lang="ar-IQ" altLang="ar-IQ" smtClean="0"/>
          </a:p>
        </p:txBody>
      </p:sp>
      <p:pic>
        <p:nvPicPr>
          <p:cNvPr id="67587" name="Picture 3" descr="C:\Users\HP\Desktop\head and neck\ausicle mus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00188"/>
            <a:ext cx="74882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4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Middle ear innervation </a:t>
            </a:r>
            <a:endParaRPr lang="ar-IQ" altLang="ar-IQ" smtClean="0"/>
          </a:p>
        </p:txBody>
      </p:sp>
      <p:pic>
        <p:nvPicPr>
          <p:cNvPr id="68611" name="Picture 2" descr="C:\Users\HP\Desktop\head and neck\innervation 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9930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38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IQ" sz="9600" smtClean="0"/>
              <a:t>Best wishes </a:t>
            </a:r>
            <a:endParaRPr lang="ar-IQ" altLang="ar-IQ" sz="9600" smtClean="0"/>
          </a:p>
        </p:txBody>
      </p:sp>
      <p:sp>
        <p:nvSpPr>
          <p:cNvPr id="6963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5688"/>
          </a:xfrm>
        </p:spPr>
        <p:txBody>
          <a:bodyPr/>
          <a:lstStyle/>
          <a:p>
            <a:r>
              <a:rPr lang="en-US" altLang="ar-IQ" sz="5400" smtClean="0"/>
              <a:t>Thank you</a:t>
            </a:r>
            <a:endParaRPr lang="ar-IQ" altLang="ar-IQ" sz="5400" smtClean="0"/>
          </a:p>
        </p:txBody>
      </p:sp>
    </p:spTree>
    <p:extLst>
      <p:ext uri="{BB962C8B-B14F-4D97-AF65-F5344CB8AC3E}">
        <p14:creationId xmlns:p14="http://schemas.microsoft.com/office/powerpoint/2010/main" val="210915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The EAR</a:t>
            </a:r>
            <a:endParaRPr lang="ar-IQ" altLang="ar-IQ" smtClean="0"/>
          </a:p>
        </p:txBody>
      </p:sp>
      <p:pic>
        <p:nvPicPr>
          <p:cNvPr id="56323" name="Picture 2" descr="C:\Users\HP\Desktop\head and neck\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00188"/>
            <a:ext cx="8208963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67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External EAR- The Auricle </a:t>
            </a:r>
            <a:endParaRPr lang="ar-IQ" altLang="ar-IQ" smtClean="0"/>
          </a:p>
        </p:txBody>
      </p:sp>
      <p:pic>
        <p:nvPicPr>
          <p:cNvPr id="57347" name="Picture 2" descr="C:\Users\HP\Desktop\head and neck\external 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9119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7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External Auditory Meatus </a:t>
            </a:r>
            <a:endParaRPr lang="ar-IQ" altLang="ar-IQ" smtClean="0"/>
          </a:p>
        </p:txBody>
      </p:sp>
      <p:pic>
        <p:nvPicPr>
          <p:cNvPr id="58371" name="Picture 2" descr="C:\Users\HP\Desktop\head and neck\external auditory meat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704138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08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Innervation and Blood Supply</a:t>
            </a:r>
            <a:endParaRPr lang="ar-IQ" altLang="ar-IQ" smtClean="0"/>
          </a:p>
        </p:txBody>
      </p:sp>
      <p:pic>
        <p:nvPicPr>
          <p:cNvPr id="59395" name="Picture 2" descr="C:\Users\HP\Desktop\head and neck\external ear innerv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6985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283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Tympanic Membrane </a:t>
            </a:r>
            <a:endParaRPr lang="ar-IQ" altLang="ar-IQ" smtClean="0"/>
          </a:p>
        </p:txBody>
      </p:sp>
      <p:pic>
        <p:nvPicPr>
          <p:cNvPr id="60419" name="Picture 2" descr="C:\Users\HP\Desktop\head and neck\tympanic membr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69135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78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Tympanic membrane Diagram</a:t>
            </a:r>
            <a:endParaRPr lang="ar-IQ" altLang="ar-IQ" smtClean="0"/>
          </a:p>
        </p:txBody>
      </p:sp>
      <p:pic>
        <p:nvPicPr>
          <p:cNvPr id="61443" name="Picture 2" descr="C:\Users\HP\Desktop\head and neck\tympanic membrane 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4882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40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Middle Ear</a:t>
            </a:r>
            <a:endParaRPr lang="ar-IQ" altLang="ar-IQ" smtClean="0"/>
          </a:p>
        </p:txBody>
      </p:sp>
      <p:pic>
        <p:nvPicPr>
          <p:cNvPr id="62467" name="Picture 2" descr="C:\Users\HP\Desktop\head and neck\middle 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792003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1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IQ" smtClean="0"/>
              <a:t>Boundaries of Middle Ear</a:t>
            </a:r>
            <a:endParaRPr lang="ar-IQ" altLang="ar-IQ" smtClean="0"/>
          </a:p>
        </p:txBody>
      </p:sp>
      <p:pic>
        <p:nvPicPr>
          <p:cNvPr id="63491" name="Picture 2" descr="C:\Users\HP\Desktop\head and neck\wall 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756126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8522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 and neck</Template>
  <TotalTime>0</TotalTime>
  <Words>48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Diseño predeterminado</vt:lpstr>
      <vt:lpstr>1_Diseño predeterminado</vt:lpstr>
      <vt:lpstr>The EAR</vt:lpstr>
      <vt:lpstr>The EAR</vt:lpstr>
      <vt:lpstr>External EAR- The Auricle </vt:lpstr>
      <vt:lpstr>External Auditory Meatus </vt:lpstr>
      <vt:lpstr>Innervation and Blood Supply</vt:lpstr>
      <vt:lpstr>Tympanic Membrane </vt:lpstr>
      <vt:lpstr>Tympanic membrane Diagram</vt:lpstr>
      <vt:lpstr>Middle Ear</vt:lpstr>
      <vt:lpstr>Boundaries of Middle Ear</vt:lpstr>
      <vt:lpstr>Mastoid Ear sinus</vt:lpstr>
      <vt:lpstr>Pharyngotympanic Tube</vt:lpstr>
      <vt:lpstr>Auditory Ossicles</vt:lpstr>
      <vt:lpstr>Middle Ear Muscles</vt:lpstr>
      <vt:lpstr>Middle ear innervation </vt:lpstr>
      <vt:lpstr>Best wishes 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</dc:title>
  <dc:creator>HP</dc:creator>
  <cp:lastModifiedBy>HP</cp:lastModifiedBy>
  <cp:revision>1</cp:revision>
  <dcterms:created xsi:type="dcterms:W3CDTF">2018-12-17T10:56:41Z</dcterms:created>
  <dcterms:modified xsi:type="dcterms:W3CDTF">2018-12-17T10:57:35Z</dcterms:modified>
</cp:coreProperties>
</file>