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A70BC-E710-4260-A367-B47FBD205CC6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5CC81-1752-45F4-9AAE-FCC1ACD46EB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3777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A70BC-E710-4260-A367-B47FBD205CC6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5CC81-1752-45F4-9AAE-FCC1ACD46EB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7498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A70BC-E710-4260-A367-B47FBD205CC6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5CC81-1752-45F4-9AAE-FCC1ACD46EB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56340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C31E6-64F1-434A-8BCB-8AD35CDF64A4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1617970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F7888-C66A-4C50-AF5C-5E268A32F90E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651933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241FB-8F5F-4D47-ABBC-10866AC01297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2056249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49A54-BFAF-422A-858C-29A640107D0D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230127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D9F4-C3D1-404E-B412-993461C75BA6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2349428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7E8DC-0C13-47F6-9D93-45019CA61D0C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2049982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310F1-F4E6-4F38-8959-F9D38D95EAFD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376926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978EF-C13E-47D4-B437-1BA7510BFCB0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429465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A70BC-E710-4260-A367-B47FBD205CC6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5CC81-1752-45F4-9AAE-FCC1ACD46EB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94590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4AA54-E390-4922-B833-02922C4BB883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3124793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D0F08-4F6B-4D72-9D56-740D2A420DAB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1115085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8B88F-28D7-4124-A2D8-564A05818EA4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335711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A70BC-E710-4260-A367-B47FBD205CC6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5CC81-1752-45F4-9AAE-FCC1ACD46EB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4397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A70BC-E710-4260-A367-B47FBD205CC6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5CC81-1752-45F4-9AAE-FCC1ACD46EB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7409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A70BC-E710-4260-A367-B47FBD205CC6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5CC81-1752-45F4-9AAE-FCC1ACD46EB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476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A70BC-E710-4260-A367-B47FBD205CC6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5CC81-1752-45F4-9AAE-FCC1ACD46EB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0841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A70BC-E710-4260-A367-B47FBD205CC6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5CC81-1752-45F4-9AAE-FCC1ACD46EB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2570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A70BC-E710-4260-A367-B47FBD205CC6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5CC81-1752-45F4-9AAE-FCC1ACD46EB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2733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A70BC-E710-4260-A367-B47FBD205CC6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5CC81-1752-45F4-9AAE-FCC1ACD46EB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66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ar-IQ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ar-IQ" smtClean="0"/>
              <a:t>Haga clic para modificar el estilo de texto del patrón</a:t>
            </a:r>
          </a:p>
          <a:p>
            <a:pPr lvl="1"/>
            <a:r>
              <a:rPr lang="es-ES" altLang="ar-IQ" smtClean="0"/>
              <a:t>Segundo nivel</a:t>
            </a:r>
          </a:p>
          <a:p>
            <a:pPr lvl="2"/>
            <a:r>
              <a:rPr lang="es-ES" altLang="ar-IQ" smtClean="0"/>
              <a:t>Tercer nivel</a:t>
            </a:r>
          </a:p>
          <a:p>
            <a:pPr lvl="3"/>
            <a:r>
              <a:rPr lang="es-ES" altLang="ar-IQ" smtClean="0"/>
              <a:t>Cuarto nivel</a:t>
            </a:r>
          </a:p>
          <a:p>
            <a:pPr lvl="4"/>
            <a:r>
              <a:rPr lang="es-ES" altLang="ar-IQ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fld id="{CB1A70BC-E710-4260-A367-B47FBD205CC6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endParaRPr lang="ar-IQ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/>
            </a:lvl1pPr>
          </a:lstStyle>
          <a:p>
            <a:fld id="{CF65CC81-1752-45F4-9AAE-FCC1ACD46EB7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ar-IQ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ar-IQ" smtClean="0"/>
              <a:t>Haga clic para modificar el estilo de texto del patrón</a:t>
            </a:r>
          </a:p>
          <a:p>
            <a:pPr lvl="1"/>
            <a:r>
              <a:rPr lang="es-ES" altLang="ar-IQ" smtClean="0"/>
              <a:t>Segundo nivel</a:t>
            </a:r>
          </a:p>
          <a:p>
            <a:pPr lvl="2"/>
            <a:r>
              <a:rPr lang="es-ES" altLang="ar-IQ" smtClean="0"/>
              <a:t>Tercer nivel</a:t>
            </a:r>
          </a:p>
          <a:p>
            <a:pPr lvl="3"/>
            <a:r>
              <a:rPr lang="es-ES" altLang="ar-IQ" smtClean="0"/>
              <a:t>Cuarto nivel</a:t>
            </a:r>
          </a:p>
          <a:p>
            <a:pPr lvl="4"/>
            <a:r>
              <a:rPr lang="es-ES" altLang="ar-IQ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BDB9DE6-861C-4C4F-86F6-A891B529D859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331640" y="1844824"/>
            <a:ext cx="6768752" cy="1295400"/>
          </a:xfrm>
        </p:spPr>
        <p:txBody>
          <a:bodyPr>
            <a:noAutofit/>
          </a:bodyPr>
          <a:lstStyle/>
          <a:p>
            <a:pPr eaLnBrk="1" hangingPunct="1"/>
            <a:r>
              <a:rPr lang="es-ES" altLang="ar-IQ" sz="4000" b="1" dirty="0" err="1" smtClean="0">
                <a:solidFill>
                  <a:srgbClr val="5F5F5F"/>
                </a:solidFill>
                <a:latin typeface="Algerian" pitchFamily="82" charset="0"/>
              </a:rPr>
              <a:t>Pterygopalatine</a:t>
            </a:r>
            <a:r>
              <a:rPr lang="es-ES" altLang="ar-IQ" sz="4000" b="1" dirty="0" smtClean="0">
                <a:solidFill>
                  <a:srgbClr val="5F5F5F"/>
                </a:solidFill>
                <a:latin typeface="Algerian" pitchFamily="82" charset="0"/>
              </a:rPr>
              <a:t> </a:t>
            </a:r>
            <a:r>
              <a:rPr lang="es-ES" altLang="ar-IQ" sz="4000" b="1" dirty="0" err="1" smtClean="0">
                <a:solidFill>
                  <a:srgbClr val="5F5F5F"/>
                </a:solidFill>
                <a:latin typeface="Algerian" pitchFamily="82" charset="0"/>
              </a:rPr>
              <a:t>fossa</a:t>
            </a:r>
            <a:r>
              <a:rPr lang="es-ES" altLang="ar-IQ" sz="4000" b="1" dirty="0" smtClean="0">
                <a:solidFill>
                  <a:srgbClr val="5F5F5F"/>
                </a:solidFill>
                <a:latin typeface="Algerian" pitchFamily="82" charset="0"/>
              </a:rPr>
              <a:t> </a:t>
            </a:r>
          </a:p>
        </p:txBody>
      </p:sp>
      <p:sp>
        <p:nvSpPr>
          <p:cNvPr id="36867" name="Rectangle 125"/>
          <p:cNvSpPr>
            <a:spLocks noChangeArrowheads="1"/>
          </p:cNvSpPr>
          <p:nvPr/>
        </p:nvSpPr>
        <p:spPr bwMode="auto">
          <a:xfrm>
            <a:off x="2123728" y="3359605"/>
            <a:ext cx="5328592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ar-IQ" sz="2800" b="1" dirty="0">
                <a:solidFill>
                  <a:srgbClr val="5F5F5F"/>
                </a:solidFill>
                <a:latin typeface="Harrington" pitchFamily="82" charset="0"/>
              </a:rPr>
              <a:t>Clinical Anatomy of second year </a:t>
            </a:r>
          </a:p>
        </p:txBody>
      </p:sp>
    </p:spTree>
    <p:extLst>
      <p:ext uri="{BB962C8B-B14F-4D97-AF65-F5344CB8AC3E}">
        <p14:creationId xmlns:p14="http://schemas.microsoft.com/office/powerpoint/2010/main" val="29185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6020" y="2060848"/>
            <a:ext cx="48319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</a:t>
            </a:r>
            <a:endParaRPr lang="en-US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458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Pterygopalatine fossa</a:t>
            </a:r>
            <a:endParaRPr lang="ar-IQ" altLang="ar-IQ" smtClean="0"/>
          </a:p>
        </p:txBody>
      </p:sp>
      <p:pic>
        <p:nvPicPr>
          <p:cNvPr id="37891" name="Picture 2" descr="C:\Users\HP\Desktop\head and neck\pterigopalatine fossa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425575"/>
            <a:ext cx="73437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>
            <a:spLocks/>
          </p:cNvSpPr>
          <p:nvPr/>
        </p:nvSpPr>
        <p:spPr bwMode="auto">
          <a:xfrm>
            <a:off x="4078288" y="3614738"/>
            <a:ext cx="803275" cy="754062"/>
          </a:xfrm>
          <a:custGeom>
            <a:avLst/>
            <a:gdLst>
              <a:gd name="T0" fmla="*/ 0 w 803253"/>
              <a:gd name="T1" fmla="*/ 128636 h 754526"/>
              <a:gd name="T2" fmla="*/ 148301 w 803253"/>
              <a:gd name="T3" fmla="*/ 67043 h 754526"/>
              <a:gd name="T4" fmla="*/ 407828 w 803253"/>
              <a:gd name="T5" fmla="*/ 17765 h 754526"/>
              <a:gd name="T6" fmla="*/ 692073 w 803253"/>
              <a:gd name="T7" fmla="*/ 30082 h 754526"/>
              <a:gd name="T8" fmla="*/ 803299 w 803253"/>
              <a:gd name="T9" fmla="*/ 350373 h 754526"/>
              <a:gd name="T10" fmla="*/ 679716 w 803253"/>
              <a:gd name="T11" fmla="*/ 621388 h 754526"/>
              <a:gd name="T12" fmla="*/ 654998 w 803253"/>
              <a:gd name="T13" fmla="*/ 744576 h 754526"/>
              <a:gd name="T14" fmla="*/ 568491 w 803253"/>
              <a:gd name="T15" fmla="*/ 411968 h 754526"/>
              <a:gd name="T16" fmla="*/ 370752 w 803253"/>
              <a:gd name="T17" fmla="*/ 190230 h 754526"/>
              <a:gd name="T18" fmla="*/ 234808 w 803253"/>
              <a:gd name="T19" fmla="*/ 103998 h 754526"/>
              <a:gd name="T20" fmla="*/ 74150 w 803253"/>
              <a:gd name="T21" fmla="*/ 116315 h 754526"/>
              <a:gd name="T22" fmla="*/ 74150 w 803253"/>
              <a:gd name="T23" fmla="*/ 103998 h 7545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03253" h="754526">
                <a:moveTo>
                  <a:pt x="0" y="129031"/>
                </a:moveTo>
                <a:cubicBezTo>
                  <a:pt x="40159" y="107407"/>
                  <a:pt x="80319" y="85783"/>
                  <a:pt x="148281" y="67248"/>
                </a:cubicBezTo>
                <a:cubicBezTo>
                  <a:pt x="216243" y="48713"/>
                  <a:pt x="317157" y="23998"/>
                  <a:pt x="407773" y="17820"/>
                </a:cubicBezTo>
                <a:cubicBezTo>
                  <a:pt x="498389" y="11641"/>
                  <a:pt x="626075" y="-25428"/>
                  <a:pt x="691978" y="30177"/>
                </a:cubicBezTo>
                <a:cubicBezTo>
                  <a:pt x="757881" y="85782"/>
                  <a:pt x="805248" y="252599"/>
                  <a:pt x="803189" y="351453"/>
                </a:cubicBezTo>
                <a:cubicBezTo>
                  <a:pt x="801130" y="450307"/>
                  <a:pt x="704335" y="557399"/>
                  <a:pt x="679621" y="623302"/>
                </a:cubicBezTo>
                <a:cubicBezTo>
                  <a:pt x="654908" y="689205"/>
                  <a:pt x="673443" y="781880"/>
                  <a:pt x="654908" y="746869"/>
                </a:cubicBezTo>
                <a:cubicBezTo>
                  <a:pt x="636373" y="711858"/>
                  <a:pt x="615779" y="505913"/>
                  <a:pt x="568411" y="413237"/>
                </a:cubicBezTo>
                <a:cubicBezTo>
                  <a:pt x="521043" y="320561"/>
                  <a:pt x="426308" y="242302"/>
                  <a:pt x="370702" y="190815"/>
                </a:cubicBezTo>
                <a:cubicBezTo>
                  <a:pt x="315096" y="139328"/>
                  <a:pt x="284205" y="116675"/>
                  <a:pt x="234778" y="104318"/>
                </a:cubicBezTo>
                <a:cubicBezTo>
                  <a:pt x="185351" y="91961"/>
                  <a:pt x="100913" y="116675"/>
                  <a:pt x="74140" y="116675"/>
                </a:cubicBezTo>
                <a:cubicBezTo>
                  <a:pt x="47367" y="116675"/>
                  <a:pt x="60753" y="110496"/>
                  <a:pt x="74140" y="104318"/>
                </a:cubicBezTo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250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Foramina </a:t>
            </a:r>
            <a:endParaRPr lang="ar-IQ" altLang="ar-IQ" smtClean="0"/>
          </a:p>
        </p:txBody>
      </p:sp>
      <p:pic>
        <p:nvPicPr>
          <p:cNvPr id="38915" name="Picture 2" descr="C:\Users\HP\Desktop\head and neck\foarmi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5612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5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Foramina and fissures</a:t>
            </a:r>
            <a:endParaRPr lang="ar-IQ" altLang="ar-IQ" smtClean="0"/>
          </a:p>
        </p:txBody>
      </p:sp>
      <p:pic>
        <p:nvPicPr>
          <p:cNvPr id="39939" name="Picture 2" descr="C:\Users\HP\Desktop\head and neck\forami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12875"/>
            <a:ext cx="712946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5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Bony frame work </a:t>
            </a:r>
            <a:endParaRPr lang="ar-IQ" altLang="ar-IQ" smtClean="0"/>
          </a:p>
        </p:txBody>
      </p:sp>
      <p:pic>
        <p:nvPicPr>
          <p:cNvPr id="40963" name="Picture 2" descr="C:\Users\HP\Desktop\head and neck\platin ca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73437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66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Contents of foramina of sphenoid</a:t>
            </a:r>
            <a:endParaRPr lang="ar-IQ" altLang="ar-IQ" smtClean="0"/>
          </a:p>
        </p:txBody>
      </p:sp>
      <p:pic>
        <p:nvPicPr>
          <p:cNvPr id="41987" name="Picture 2" descr="C:\Users\HP\Desktop\head and neck\content of forami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1359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16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Maxillary nerve and its branches</a:t>
            </a:r>
            <a:endParaRPr lang="ar-IQ" altLang="ar-IQ" smtClean="0"/>
          </a:p>
        </p:txBody>
      </p:sp>
      <p:pic>
        <p:nvPicPr>
          <p:cNvPr id="43011" name="Picture 2" descr="C:\Users\HP\Desktop\head and neck\maxillary nerve in relation to gangl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777557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60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Nerve of pterygoid canal </a:t>
            </a:r>
            <a:endParaRPr lang="ar-IQ" altLang="ar-IQ" smtClean="0"/>
          </a:p>
        </p:txBody>
      </p:sp>
      <p:pic>
        <p:nvPicPr>
          <p:cNvPr id="44035" name="Picture 2" descr="C:\Users\HP\Desktop\head and neck\nerve to pterygoid ca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3534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04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Branches of maxillary artery</a:t>
            </a:r>
            <a:endParaRPr lang="ar-IQ" altLang="ar-IQ" smtClean="0"/>
          </a:p>
        </p:txBody>
      </p:sp>
      <p:pic>
        <p:nvPicPr>
          <p:cNvPr id="45059" name="Picture 2" descr="C:\Users\HP\Desktop\head and neck\maxillary branch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12875"/>
            <a:ext cx="72009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6309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ar-IQ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ar-IQ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ar-IQ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ar-IQ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 and neck</Template>
  <TotalTime>2</TotalTime>
  <Words>36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Diseño predeterminado</vt:lpstr>
      <vt:lpstr>1_Diseño predeterminado</vt:lpstr>
      <vt:lpstr>Pterygopalatine fossa </vt:lpstr>
      <vt:lpstr>Pterygopalatine fossa</vt:lpstr>
      <vt:lpstr>Foramina </vt:lpstr>
      <vt:lpstr>Foramina and fissures</vt:lpstr>
      <vt:lpstr>Bony frame work </vt:lpstr>
      <vt:lpstr>Contents of foramina of sphenoid</vt:lpstr>
      <vt:lpstr>Maxillary nerve and its branches</vt:lpstr>
      <vt:lpstr>Nerve of pterygoid canal </vt:lpstr>
      <vt:lpstr>Branches of maxillary artery</vt:lpstr>
      <vt:lpstr>PowerPoint Presentation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Pterygopalatine fossa </dc:title>
  <dc:creator>HP</dc:creator>
  <cp:lastModifiedBy>HP</cp:lastModifiedBy>
  <cp:revision>1</cp:revision>
  <dcterms:created xsi:type="dcterms:W3CDTF">2018-12-17T10:51:22Z</dcterms:created>
  <dcterms:modified xsi:type="dcterms:W3CDTF">2018-12-17T10:53:38Z</dcterms:modified>
</cp:coreProperties>
</file>