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rainyresort.com/en/group-1-cations-flow-char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8492"/>
            <a:ext cx="6705600" cy="6463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aim : is to learn a systematic procedure to separate ions and identify them.</a:t>
            </a:r>
          </a:p>
          <a:p>
            <a:r>
              <a:rPr lang="en-US" b="1" dirty="0" smtClean="0"/>
              <a:t>Analysis : means separation and  identification of a substance in a mixture. Analysis  should be either Qualitative  Quantitative.</a:t>
            </a:r>
          </a:p>
          <a:p>
            <a:r>
              <a:rPr lang="en-US" b="1" dirty="0" smtClean="0"/>
              <a:t>Quantitative Analysis means determination of actual amount of a substance in a mixture in unknown sample, its units are mg/L, mmole/L, or IU/L (this unit to measure enzyme activity).</a:t>
            </a:r>
          </a:p>
          <a:p>
            <a:r>
              <a:rPr lang="en-US" b="1" dirty="0" smtClean="0"/>
              <a:t>Qualitative Analysis is used to detect wither a particular substance is present in unknown sample or not. Its i.e. yes or no test. </a:t>
            </a:r>
          </a:p>
          <a:p>
            <a:r>
              <a:rPr lang="en-US" b="1" dirty="0" smtClean="0"/>
              <a:t>There are many theoretical methods used to separate a substance in from a mixture, the simplest one is based on solubility behaviors of a substance in different solutions(which depend on ionic equilibrium), so that by adding a precipitating agent  </a:t>
            </a:r>
            <a:r>
              <a:rPr lang="en-US" b="1" smtClean="0"/>
              <a:t>then filtration </a:t>
            </a:r>
            <a:r>
              <a:rPr lang="en-US" b="1" dirty="0" smtClean="0"/>
              <a:t>, you can separate a particular substance</a:t>
            </a:r>
          </a:p>
        </p:txBody>
      </p:sp>
      <p:sp>
        <p:nvSpPr>
          <p:cNvPr id="3" name="Down Ribbon 2"/>
          <p:cNvSpPr/>
          <p:nvPr/>
        </p:nvSpPr>
        <p:spPr>
          <a:xfrm>
            <a:off x="1066800" y="533400"/>
            <a:ext cx="4800600" cy="12954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Qualitative  Analysis  Of A Mixture of A Group 1 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438090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3333FF"/>
                </a:solidFill>
              </a:rPr>
              <a:t>Table 1: The Practical</a:t>
            </a:r>
            <a:r>
              <a:rPr lang="en-US" sz="2000" b="1" u="sng" dirty="0" smtClean="0">
                <a:solidFill>
                  <a:srgbClr val="3366FF"/>
                </a:solidFill>
                <a:hlinkClick r:id="rId2"/>
              </a:rPr>
              <a:t> </a:t>
            </a:r>
            <a:r>
              <a:rPr lang="en-US" sz="2000" b="1" u="sng" dirty="0" smtClean="0">
                <a:hlinkClick r:id="rId2"/>
              </a:rPr>
              <a:t>Flow Chart Of Group 1 Cations</a:t>
            </a:r>
            <a:r>
              <a:rPr lang="en-US" sz="2000" u="sng" dirty="0" smtClean="0"/>
              <a:t>.</a:t>
            </a:r>
            <a:endParaRPr lang="en-US" sz="2000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66019"/>
          <a:stretch>
            <a:fillRect/>
          </a:stretch>
        </p:blipFill>
        <p:spPr bwMode="auto">
          <a:xfrm>
            <a:off x="0" y="1447800"/>
            <a:ext cx="5410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381000" y="2362200"/>
            <a:ext cx="6172200" cy="6172200"/>
            <a:chOff x="381000" y="2362200"/>
            <a:chExt cx="6172200" cy="6172200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43689"/>
            <a:stretch>
              <a:fillRect/>
            </a:stretch>
          </p:blipFill>
          <p:spPr bwMode="auto">
            <a:xfrm>
              <a:off x="381000" y="4114800"/>
              <a:ext cx="6096000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>
              <a:off x="4495800" y="3810000"/>
              <a:ext cx="1143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715000" y="5410200"/>
              <a:ext cx="838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</a:t>
              </a:r>
              <a:r>
                <a:rPr lang="en-US" sz="1100" b="1" dirty="0" smtClean="0"/>
                <a:t>2</a:t>
              </a:r>
              <a:r>
                <a:rPr lang="en-US" b="1" dirty="0" smtClean="0"/>
                <a:t>CrO</a:t>
              </a:r>
              <a:r>
                <a:rPr lang="en-US" sz="1200" b="1" dirty="0" smtClean="0"/>
                <a:t>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5638800"/>
              <a:ext cx="2362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NH4OH ammonia solution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895600" y="2362200"/>
              <a:ext cx="20574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Diluted HCl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7772400"/>
              <a:ext cx="1600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Hg(black ppt)&amp;Hg</a:t>
              </a:r>
              <a:r>
                <a:rPr lang="en-US" sz="1000" dirty="0" smtClean="0"/>
                <a:t>2</a:t>
              </a:r>
              <a:r>
                <a:rPr lang="en-US" sz="1400" dirty="0" smtClean="0">
                  <a:latin typeface="Playbill"/>
                </a:rPr>
                <a:t>²</a:t>
              </a:r>
              <a:r>
                <a:rPr lang="en-US" sz="1600" dirty="0" smtClean="0">
                  <a:latin typeface="Playbill"/>
                </a:rPr>
                <a:t>+</a:t>
              </a:r>
            </a:p>
            <a:p>
              <a:pPr algn="ctr"/>
              <a:r>
                <a:rPr lang="en-US" sz="1000" dirty="0" smtClean="0"/>
                <a:t>(white ppt)</a:t>
              </a:r>
              <a:endParaRPr lang="en-US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33800" y="7467600"/>
              <a:ext cx="11430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HNO</a:t>
              </a:r>
              <a:r>
                <a:rPr lang="en-US" sz="1100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delta</dc:creator>
  <cp:lastModifiedBy>DR.Ahmed Saker 2O14</cp:lastModifiedBy>
  <cp:revision>8</cp:revision>
  <dcterms:created xsi:type="dcterms:W3CDTF">2006-08-16T00:00:00Z</dcterms:created>
  <dcterms:modified xsi:type="dcterms:W3CDTF">2018-12-11T00:02:37Z</dcterms:modified>
</cp:coreProperties>
</file>