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292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70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8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8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21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4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4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2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2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1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1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2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9" y="364070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2" y="1913470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4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7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7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7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143000"/>
            <a:ext cx="65532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WHO CAN YOU WRITE YOUR OWN REPORT:</a:t>
            </a:r>
          </a:p>
          <a:p>
            <a:endParaRPr lang="en-US" b="1" dirty="0" smtClean="0"/>
          </a:p>
          <a:p>
            <a:r>
              <a:rPr lang="en-US" b="1" dirty="0" smtClean="0"/>
              <a:t>1-Name:                                                 Group:</a:t>
            </a:r>
          </a:p>
          <a:p>
            <a:endParaRPr lang="en-US" b="1" dirty="0" smtClean="0"/>
          </a:p>
          <a:p>
            <a:r>
              <a:rPr lang="en-US" b="1" dirty="0" smtClean="0"/>
              <a:t>2-Date:    /   /            </a:t>
            </a:r>
          </a:p>
          <a:p>
            <a:endParaRPr lang="en-US" b="1" dirty="0" smtClean="0"/>
          </a:p>
          <a:p>
            <a:r>
              <a:rPr lang="en-US" b="1" dirty="0" smtClean="0"/>
              <a:t>3-Lab Section: </a:t>
            </a:r>
          </a:p>
          <a:p>
            <a:endParaRPr lang="en-US" b="1" dirty="0" smtClean="0"/>
          </a:p>
          <a:p>
            <a:r>
              <a:rPr lang="en-US" b="1" dirty="0" smtClean="0"/>
              <a:t>4-Lab Report:</a:t>
            </a:r>
          </a:p>
          <a:p>
            <a:endParaRPr lang="en-US" b="1" dirty="0" smtClean="0"/>
          </a:p>
          <a:p>
            <a:r>
              <a:rPr lang="en-US" b="1" dirty="0" smtClean="0"/>
              <a:t>5-Name or Title of experiment:                                      </a:t>
            </a:r>
          </a:p>
          <a:p>
            <a:endParaRPr lang="en-US" b="1" dirty="0" smtClean="0"/>
          </a:p>
          <a:p>
            <a:r>
              <a:rPr lang="en-US" b="1" dirty="0" smtClean="0"/>
              <a:t>6-Aim of the experiment:</a:t>
            </a:r>
          </a:p>
          <a:p>
            <a:endParaRPr lang="en-US" b="1" dirty="0" smtClean="0"/>
          </a:p>
          <a:p>
            <a:r>
              <a:rPr lang="en-US" b="1" dirty="0" smtClean="0"/>
              <a:t>7-Steps of the works (procedure):</a:t>
            </a:r>
          </a:p>
          <a:p>
            <a:endParaRPr lang="en-US" b="1" dirty="0" smtClean="0"/>
          </a:p>
          <a:p>
            <a:r>
              <a:rPr lang="en-US" b="1" dirty="0" smtClean="0"/>
              <a:t>8-Discussion:</a:t>
            </a:r>
          </a:p>
          <a:p>
            <a:endParaRPr lang="en-US" b="1" dirty="0" smtClean="0"/>
          </a:p>
          <a:p>
            <a:r>
              <a:rPr lang="en-US" b="1" dirty="0" smtClean="0"/>
              <a:t>9-Finally in the space provided below construct a flow cart for the analysis of your mixture of ions. Indicate on the flow chart whether the test for mixture of ions positive or negative. </a:t>
            </a:r>
          </a:p>
          <a:p>
            <a:endParaRPr lang="en-US" b="1" dirty="0" smtClean="0"/>
          </a:p>
          <a:p>
            <a:r>
              <a:rPr lang="en-US" b="1" dirty="0" smtClean="0"/>
              <a:t>10-Keep your writing, and punctuation in save way.</a:t>
            </a:r>
          </a:p>
          <a:p>
            <a:endParaRPr lang="en-US" b="1" dirty="0" smtClean="0"/>
          </a:p>
          <a:p>
            <a:r>
              <a:rPr lang="en-US" b="1" dirty="0" smtClean="0"/>
              <a:t> </a:t>
            </a:r>
            <a:endParaRPr lang="en-US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143000"/>
            <a:ext cx="65532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WHO CAN YOU WRITE YOUR OWN REPORT:</a:t>
            </a:r>
          </a:p>
          <a:p>
            <a:endParaRPr lang="en-US" b="1" dirty="0" smtClean="0"/>
          </a:p>
          <a:p>
            <a:r>
              <a:rPr lang="en-US" b="1" dirty="0" smtClean="0"/>
              <a:t>1-Name: write your name                               Group: A or B</a:t>
            </a:r>
          </a:p>
          <a:p>
            <a:endParaRPr lang="en-US" b="1" dirty="0" smtClean="0"/>
          </a:p>
          <a:p>
            <a:r>
              <a:rPr lang="en-US" b="1" dirty="0" smtClean="0"/>
              <a:t>2-Date:    /   /            </a:t>
            </a:r>
          </a:p>
          <a:p>
            <a:endParaRPr lang="en-US" b="1" dirty="0" smtClean="0"/>
          </a:p>
          <a:p>
            <a:r>
              <a:rPr lang="en-US" b="1" dirty="0" smtClean="0"/>
              <a:t>3-Lab Section: ex. 1 </a:t>
            </a:r>
          </a:p>
          <a:p>
            <a:endParaRPr lang="en-US" b="1" dirty="0" smtClean="0"/>
          </a:p>
          <a:p>
            <a:r>
              <a:rPr lang="en-US" b="1" dirty="0" smtClean="0"/>
              <a:t>4-Lab Report: ------------------------</a:t>
            </a:r>
          </a:p>
          <a:p>
            <a:endParaRPr lang="en-US" b="1" dirty="0" smtClean="0"/>
          </a:p>
          <a:p>
            <a:r>
              <a:rPr lang="en-US" b="1" dirty="0" smtClean="0"/>
              <a:t>5-Name or Title of experiment: ACID BASE TITRATION                                     </a:t>
            </a:r>
          </a:p>
          <a:p>
            <a:endParaRPr lang="en-US" b="1" dirty="0" smtClean="0"/>
          </a:p>
          <a:p>
            <a:r>
              <a:rPr lang="en-US" b="1" dirty="0" smtClean="0"/>
              <a:t>6-Aim of the experiment: Finding of Acid concentration.</a:t>
            </a:r>
          </a:p>
          <a:p>
            <a:endParaRPr lang="en-US" b="1" dirty="0" smtClean="0"/>
          </a:p>
          <a:p>
            <a:r>
              <a:rPr lang="en-US" b="1" dirty="0" smtClean="0"/>
              <a:t>7-Steps of the works (procedure): Fill burette with NaOH and so on.</a:t>
            </a:r>
          </a:p>
          <a:p>
            <a:endParaRPr lang="en-US" b="1" dirty="0" smtClean="0"/>
          </a:p>
          <a:p>
            <a:r>
              <a:rPr lang="en-US" b="1" dirty="0" smtClean="0"/>
              <a:t>8-Discussion: write your calculation findings, then discussing them.</a:t>
            </a:r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/>
              <a:t> </a:t>
            </a:r>
            <a:endParaRPr lang="en-US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914400" y="2895600"/>
          <a:ext cx="4688840" cy="2103120"/>
        </p:xfrm>
        <a:graphic>
          <a:graphicData uri="http://schemas.openxmlformats.org/drawingml/2006/table">
            <a:tbl>
              <a:tblPr firstRow="1" bandRow="1"/>
              <a:tblGrid>
                <a:gridCol w="990600"/>
                <a:gridCol w="685800"/>
                <a:gridCol w="152400"/>
                <a:gridCol w="457200"/>
                <a:gridCol w="284480"/>
                <a:gridCol w="685800"/>
                <a:gridCol w="116840"/>
                <a:gridCol w="513080"/>
                <a:gridCol w="802640"/>
              </a:tblGrid>
              <a:tr h="579120">
                <a:tc gridSpan="2">
                  <a:txBody>
                    <a:bodyPr/>
                    <a:lstStyle/>
                    <a:p>
                      <a:r>
                        <a:rPr lang="en-US" sz="1200" dirty="0" smtClean="0"/>
                        <a:t>Name: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200" dirty="0" smtClean="0"/>
                        <a:t>Group</a:t>
                      </a:r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Date: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200" dirty="0" smtClean="0"/>
                        <a:t>Unknown no.</a:t>
                      </a:r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75920">
                <a:tc gridSpan="9">
                  <a:txBody>
                    <a:bodyPr/>
                    <a:lstStyle/>
                    <a:p>
                      <a:r>
                        <a:rPr lang="en-US" sz="1900" dirty="0" smtClean="0"/>
                        <a:t>The Unknown consist of:</a:t>
                      </a:r>
                      <a:endParaRPr lang="en-US" sz="19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592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Solutions</a:t>
                      </a:r>
                      <a:endParaRPr lang="en-US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500" dirty="0" smtClean="0"/>
                        <a:t>K</a:t>
                      </a:r>
                      <a:r>
                        <a:rPr lang="en-US" sz="1100" dirty="0" smtClean="0"/>
                        <a:t>2</a:t>
                      </a:r>
                      <a:r>
                        <a:rPr lang="en-US" sz="1500" dirty="0" smtClean="0"/>
                        <a:t>CrO</a:t>
                      </a:r>
                      <a:r>
                        <a:rPr lang="en-US" sz="1100" dirty="0" smtClean="0"/>
                        <a:t>4</a:t>
                      </a:r>
                      <a:endParaRPr lang="en-US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500" dirty="0" smtClean="0"/>
                        <a:t>NH</a:t>
                      </a:r>
                      <a:r>
                        <a:rPr lang="en-US" sz="1100" dirty="0" smtClean="0"/>
                        <a:t>3</a:t>
                      </a:r>
                      <a:endParaRPr lang="en-US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HNO</a:t>
                      </a:r>
                      <a:r>
                        <a:rPr lang="en-US" sz="1100" dirty="0" smtClean="0"/>
                        <a:t>3</a:t>
                      </a:r>
                      <a:endParaRPr lang="en-US" sz="11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</a:tr>
              <a:tr h="37592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positive</a:t>
                      </a:r>
                      <a:endParaRPr lang="en-US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</a:tr>
              <a:tr h="37592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negative</a:t>
                      </a:r>
                      <a:endParaRPr lang="en-US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52400" y="228601"/>
            <a:ext cx="65532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EXAMINATION REPORT :</a:t>
            </a:r>
          </a:p>
          <a:p>
            <a:endParaRPr lang="en-US" b="1" dirty="0" smtClean="0"/>
          </a:p>
          <a:p>
            <a:r>
              <a:rPr lang="en-US" b="1" dirty="0" smtClean="0"/>
              <a:t>1- Number of Unknown.</a:t>
            </a:r>
          </a:p>
          <a:p>
            <a:endParaRPr lang="en-US" b="1" dirty="0" smtClean="0"/>
          </a:p>
          <a:p>
            <a:r>
              <a:rPr lang="en-US" b="1" dirty="0" smtClean="0"/>
              <a:t>2- In the space provided below construct a flow table for the analysis of </a:t>
            </a:r>
            <a:r>
              <a:rPr lang="en-US" b="1" u="sng" dirty="0" smtClean="0"/>
              <a:t>your unknown sample which consists of one or more ions</a:t>
            </a:r>
            <a:r>
              <a:rPr lang="en-US" b="1" dirty="0" smtClean="0"/>
              <a:t>. Indicate on the flow table whether the test for  Unknown sample positive or negative. </a:t>
            </a:r>
            <a:endParaRPr lang="en-US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1" y="4820920"/>
          <a:ext cx="6553200" cy="201168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2184400"/>
                <a:gridCol w="2184400"/>
                <a:gridCol w="2184400"/>
              </a:tblGrid>
              <a:tr h="660400">
                <a:tc gridSpan="3">
                  <a:txBody>
                    <a:bodyPr/>
                    <a:lstStyle/>
                    <a:p>
                      <a:r>
                        <a:rPr lang="en-US" sz="1900" dirty="0" smtClean="0"/>
                        <a:t>NAME:</a:t>
                      </a:r>
                    </a:p>
                    <a:p>
                      <a:r>
                        <a:rPr lang="en-US" sz="1900" dirty="0" smtClean="0"/>
                        <a:t>GROUP: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791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UNKNOWN NO. 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VOLUNE OF BASE</a:t>
                      </a:r>
                    </a:p>
                    <a:p>
                      <a:pPr algn="ctr"/>
                      <a:r>
                        <a:rPr lang="en-US" sz="1600" dirty="0" smtClean="0"/>
                        <a:t>(REAL READING)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ACID CONCENTRATION</a:t>
                      </a:r>
                    </a:p>
                    <a:p>
                      <a:pPr algn="ctr"/>
                      <a:r>
                        <a:rPr lang="en-US" sz="1600" dirty="0" smtClean="0"/>
                        <a:t>Na</a:t>
                      </a:r>
                      <a:endParaRPr lang="en-US" sz="1600" dirty="0"/>
                    </a:p>
                  </a:txBody>
                  <a:tcPr/>
                </a:tc>
              </a:tr>
              <a:tr h="375920"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</a:tr>
              <a:tr h="375920"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Horizontal Scroll 4"/>
          <p:cNvSpPr/>
          <p:nvPr/>
        </p:nvSpPr>
        <p:spPr>
          <a:xfrm>
            <a:off x="2209800" y="76200"/>
            <a:ext cx="2743200" cy="99060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EXAMINATION REPORT :</a:t>
            </a:r>
          </a:p>
        </p:txBody>
      </p:sp>
      <p:sp>
        <p:nvSpPr>
          <p:cNvPr id="6" name="Flowchart: Card 5"/>
          <p:cNvSpPr/>
          <p:nvPr/>
        </p:nvSpPr>
        <p:spPr>
          <a:xfrm>
            <a:off x="152400" y="1981200"/>
            <a:ext cx="6553200" cy="2514600"/>
          </a:xfrm>
          <a:prstGeom prst="flowChartPunchedCar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" y="2284274"/>
            <a:ext cx="62484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b="1" dirty="0" smtClean="0"/>
          </a:p>
          <a:p>
            <a:r>
              <a:rPr lang="en-US" b="1" dirty="0" smtClean="0"/>
              <a:t>1- Number of Unknown.</a:t>
            </a:r>
          </a:p>
          <a:p>
            <a:endParaRPr lang="en-US" b="1" dirty="0" smtClean="0"/>
          </a:p>
          <a:p>
            <a:r>
              <a:rPr lang="en-US" b="1" dirty="0" smtClean="0"/>
              <a:t>2- In the space provided below construct a flow table for the analysis of </a:t>
            </a:r>
            <a:r>
              <a:rPr lang="en-US" b="1" u="sng" dirty="0" smtClean="0"/>
              <a:t>your unknown sample</a:t>
            </a:r>
            <a:r>
              <a:rPr lang="en-US" b="1" dirty="0" smtClean="0"/>
              <a:t> , which have to know its real reading from burette, and acid concentration Na, by titration.</a:t>
            </a:r>
            <a:endParaRPr lang="en-US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294</Words>
  <Application>Microsoft Office PowerPoint</Application>
  <PresentationFormat>On-screen Show (4:3)</PresentationFormat>
  <Paragraphs>72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delta</dc:creator>
  <cp:lastModifiedBy>DR.Ahmed Saker 2O14</cp:lastModifiedBy>
  <cp:revision>2</cp:revision>
  <dcterms:created xsi:type="dcterms:W3CDTF">2006-08-16T00:00:00Z</dcterms:created>
  <dcterms:modified xsi:type="dcterms:W3CDTF">2018-12-09T17:08:55Z</dcterms:modified>
</cp:coreProperties>
</file>