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58" r:id="rId6"/>
    <p:sldId id="268" r:id="rId7"/>
    <p:sldId id="259" r:id="rId8"/>
    <p:sldId id="267" r:id="rId9"/>
    <p:sldId id="260" r:id="rId10"/>
    <p:sldId id="261" r:id="rId11"/>
    <p:sldId id="262" r:id="rId12"/>
    <p:sldId id="269" r:id="rId13"/>
    <p:sldId id="270" r:id="rId14"/>
    <p:sldId id="263" r:id="rId15"/>
    <p:sldId id="264" r:id="rId16"/>
    <p:sldId id="271" r:id="rId17"/>
    <p:sldId id="272" r:id="rId18"/>
    <p:sldId id="265" r:id="rId19"/>
    <p:sldId id="273" r:id="rId20"/>
    <p:sldId id="276" r:id="rId21"/>
    <p:sldId id="266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EE8C10-2D49-44C4-804F-2B6819FFE6C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6C48EB-F051-42C8-ABAB-3F8382D0BDF6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Gynecological examination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Zeena</a:t>
            </a:r>
            <a:r>
              <a:rPr lang="en-US" dirty="0" smtClean="0"/>
              <a:t> </a:t>
            </a:r>
            <a:r>
              <a:rPr lang="en-US" dirty="0" err="1" smtClean="0"/>
              <a:t>Helmi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How to perform a high vaginal swab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1. Patient's verbal consent, explain to the patient what are you going to do. A female assistant should be present for intimate exam.</a:t>
            </a:r>
          </a:p>
          <a:p>
            <a:pPr algn="l">
              <a:buNone/>
            </a:pPr>
            <a:r>
              <a:rPr lang="en-US" dirty="0"/>
              <a:t>2. Wash hands, wear gloves and use sterile speculum after warming it.</a:t>
            </a:r>
          </a:p>
          <a:p>
            <a:pPr algn="l">
              <a:buNone/>
            </a:pPr>
            <a:r>
              <a:rPr lang="en-US" dirty="0"/>
              <a:t>3. The patient's external genitalia examined under good light in dorsal position with hips flexed and abducted and knees flexed.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4. Cusco's bivalve speculum is inserted while closed in oblique direction with the lock directed </a:t>
            </a:r>
            <a:r>
              <a:rPr lang="en-US" dirty="0" err="1"/>
              <a:t>posteriorly</a:t>
            </a:r>
            <a:r>
              <a:rPr lang="en-US" dirty="0"/>
              <a:t> then opened to visualize the cervix and fix the screw</a:t>
            </a:r>
          </a:p>
          <a:p>
            <a:pPr algn="l">
              <a:buNone/>
            </a:pPr>
            <a:r>
              <a:rPr lang="en-US" dirty="0"/>
              <a:t>5.the swab is introduced into the posterior vaginal fornix then closed, labeled and sent to the lab.</a:t>
            </a:r>
          </a:p>
          <a:p>
            <a:pPr algn="l">
              <a:buNone/>
            </a:pPr>
            <a:r>
              <a:rPr lang="en-US" dirty="0"/>
              <a:t>6. After complete the exam. Loose the screw, close the speculum and remove it.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HV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50" y="1357298"/>
            <a:ext cx="8309854" cy="55298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vaginal sw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68" y="87274"/>
            <a:ext cx="8316435" cy="623732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How to perform a pap smear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1. The smear should be done while the patient is not menstruating, at 10 to 20 days after the 1</a:t>
            </a:r>
            <a:r>
              <a:rPr lang="en-US" baseline="30000" dirty="0"/>
              <a:t>st</a:t>
            </a:r>
            <a:r>
              <a:rPr lang="en-US" dirty="0"/>
              <a:t> day of the last menstrual period.</a:t>
            </a:r>
          </a:p>
          <a:p>
            <a:pPr algn="l">
              <a:buNone/>
            </a:pPr>
            <a:r>
              <a:rPr lang="en-US" dirty="0"/>
              <a:t>2. For 2 days before the test there should be no intercourse, no vaginal douching, spermicidal preparation or medication.</a:t>
            </a:r>
          </a:p>
          <a:p>
            <a:pPr algn="l">
              <a:buNone/>
            </a:pPr>
            <a:r>
              <a:rPr lang="en-US" dirty="0"/>
              <a:t>3. Patient's verbal consent, explain to the patient what are you going to do. A female assistant should be present for intimate exam.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pPr algn="l">
              <a:buNone/>
            </a:pPr>
            <a:r>
              <a:rPr lang="en-US" dirty="0"/>
              <a:t>4. Wash hands, wear gloves and use sterile speculum after warming it.</a:t>
            </a:r>
          </a:p>
          <a:p>
            <a:pPr algn="l">
              <a:buNone/>
            </a:pPr>
            <a:r>
              <a:rPr lang="en-US" dirty="0"/>
              <a:t>5. The patient's external genitalia examined under good light in dorsal position with hips flexed and abducted and knees flexed.</a:t>
            </a:r>
          </a:p>
          <a:p>
            <a:pPr algn="l">
              <a:buNone/>
            </a:pPr>
            <a:r>
              <a:rPr lang="en-US" dirty="0"/>
              <a:t>6. Cusco's bivalve speculum is inserted while closed in oblique direction with the lock directed </a:t>
            </a:r>
            <a:r>
              <a:rPr lang="en-US" dirty="0" err="1"/>
              <a:t>posteriorly</a:t>
            </a:r>
            <a:r>
              <a:rPr lang="en-US" dirty="0"/>
              <a:t> then opened to visualize the cervix and fix the screw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what-is-pap-sm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62" y="571481"/>
            <a:ext cx="7000875" cy="539196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pap smear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784" y="1000108"/>
            <a:ext cx="7198364" cy="575869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7. The </a:t>
            </a:r>
            <a:r>
              <a:rPr lang="en-US" dirty="0" err="1"/>
              <a:t>Ayre's</a:t>
            </a:r>
            <a:r>
              <a:rPr lang="en-US" dirty="0"/>
              <a:t> spatula is inserted into the SCJ rotate it through 360 degrees, avoid too much and too little force, then spread the cells on a glass slide, put it in a fixative, label it and send it to the lab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pap smear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02" y="642918"/>
            <a:ext cx="8411426" cy="58579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How to perform </a:t>
            </a:r>
            <a:r>
              <a:rPr lang="en-US" b="1" i="1" dirty="0" err="1"/>
              <a:t>Sim's</a:t>
            </a:r>
            <a:r>
              <a:rPr lang="en-US" b="1" i="1" dirty="0"/>
              <a:t> speculum exam.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1. Patient's verbal consent, explain to the patient what are you going to do. A female assistant should be present for intimate exam.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4" name="Content Placeholder 3" descr="verbal consen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857628"/>
            <a:ext cx="7215238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brushpap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4143380"/>
            <a:ext cx="4781567" cy="2171700"/>
          </a:xfrm>
        </p:spPr>
      </p:pic>
      <p:sp>
        <p:nvSpPr>
          <p:cNvPr id="5" name="Rectangle 4"/>
          <p:cNvSpPr/>
          <p:nvPr/>
        </p:nvSpPr>
        <p:spPr>
          <a:xfrm>
            <a:off x="500034" y="1214422"/>
            <a:ext cx="821537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dirty="0" smtClean="0"/>
              <a:t>8. Use the </a:t>
            </a:r>
            <a:r>
              <a:rPr lang="en-US" sz="2800" dirty="0" err="1" smtClean="0"/>
              <a:t>endocervical</a:t>
            </a:r>
            <a:r>
              <a:rPr lang="en-US" sz="2800" dirty="0" smtClean="0"/>
              <a:t> brush through introducing it into the cervical canal, rotate it and collect the cells on a paper or a slide and put it in the fixative.</a:t>
            </a:r>
          </a:p>
          <a:p>
            <a:pPr algn="l">
              <a:buNone/>
            </a:pPr>
            <a:r>
              <a:rPr lang="en-US" sz="2800" dirty="0" smtClean="0"/>
              <a:t>9. After complete the exam. Loose the screw, close the speculum and remove it.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ar-IQ" dirty="0"/>
          </a:p>
        </p:txBody>
      </p:sp>
      <p:pic>
        <p:nvPicPr>
          <p:cNvPr id="5" name="Content Placeholder 4" descr="Lighthou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214338"/>
            <a:ext cx="9429783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2. Wash hands, wear gloves and use sterile speculum after warming it.</a:t>
            </a:r>
          </a:p>
          <a:p>
            <a:pPr algn="l"/>
            <a:endParaRPr lang="ar-IQ" dirty="0"/>
          </a:p>
        </p:txBody>
      </p:sp>
      <p:pic>
        <p:nvPicPr>
          <p:cNvPr id="6" name="Picture 5" descr="washing-h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809868"/>
            <a:ext cx="6072198" cy="40481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3</a:t>
            </a:r>
            <a:r>
              <a:rPr lang="en-US" dirty="0" smtClean="0"/>
              <a:t>. The patient's external genitalia examined under good light in dorsal position with hips flexed and abducted and knees flexed.</a:t>
            </a:r>
            <a:endParaRPr lang="ar-IQ" dirty="0"/>
          </a:p>
        </p:txBody>
      </p:sp>
      <p:pic>
        <p:nvPicPr>
          <p:cNvPr id="4" name="Picture 3" descr="dorsal pos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3571876"/>
            <a:ext cx="8364480" cy="2416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4. The left lateral position is used for prolapsed and for inspection of vaginal walls.</a:t>
            </a:r>
          </a:p>
          <a:p>
            <a:pPr algn="l">
              <a:buNone/>
            </a:pPr>
            <a:r>
              <a:rPr lang="en-US" dirty="0"/>
              <a:t>5. The patient is asked to strain down to detect any </a:t>
            </a:r>
            <a:r>
              <a:rPr lang="en-US" dirty="0" err="1"/>
              <a:t>prolapse</a:t>
            </a:r>
            <a:r>
              <a:rPr lang="en-US" dirty="0"/>
              <a:t> and to cough to see stress incontinence</a:t>
            </a:r>
          </a:p>
          <a:p>
            <a:pPr algn="l">
              <a:buNone/>
            </a:pPr>
            <a:r>
              <a:rPr lang="en-US" dirty="0"/>
              <a:t>6. The speculum is removed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7" descr="Sims' Speculum (3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714357"/>
            <a:ext cx="5852583" cy="56102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How to perform Cusco's bivalve speculum exam.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1. Patient's verbal consent, explain to the patient what are you going to do. A female assistant should be present for intimate exam.</a:t>
            </a:r>
          </a:p>
          <a:p>
            <a:pPr algn="l">
              <a:buNone/>
            </a:pPr>
            <a:r>
              <a:rPr lang="en-US" dirty="0"/>
              <a:t>2. Wash hands, wear gloves and use sterile speculum after warming it.</a:t>
            </a:r>
          </a:p>
          <a:p>
            <a:pPr algn="l">
              <a:buNone/>
            </a:pPr>
            <a:r>
              <a:rPr lang="en-US" dirty="0"/>
              <a:t>3. The patient's external genitalia examined under good light in dorsal position with hips flexed and abducted and knees flexed.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6" descr="Cusco's Speculum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1107" y="928671"/>
            <a:ext cx="5781785" cy="539593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4. Cusco's bivalve speculum is inserted while closed in oblique direction with the lock directed </a:t>
            </a:r>
            <a:r>
              <a:rPr lang="en-US" dirty="0" err="1"/>
              <a:t>posteriorly</a:t>
            </a:r>
            <a:r>
              <a:rPr lang="en-US" dirty="0"/>
              <a:t> then opened to visualize the cervix and fix the screw</a:t>
            </a:r>
          </a:p>
          <a:p>
            <a:pPr algn="l">
              <a:buNone/>
            </a:pPr>
            <a:r>
              <a:rPr lang="en-US" dirty="0"/>
              <a:t>5. After complete the exam. Loose the screw,  close the speculum and remove it.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558</Words>
  <Application>Microsoft Office PowerPoint</Application>
  <PresentationFormat>On-screen Show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Gynecological examination</vt:lpstr>
      <vt:lpstr>How to perform Sim's speculum exam.</vt:lpstr>
      <vt:lpstr>Slide 3</vt:lpstr>
      <vt:lpstr>Slide 4</vt:lpstr>
      <vt:lpstr>Slide 5</vt:lpstr>
      <vt:lpstr>Slide 6</vt:lpstr>
      <vt:lpstr>How to perform Cusco's bivalve speculum exam.</vt:lpstr>
      <vt:lpstr>Slide 8</vt:lpstr>
      <vt:lpstr>Slide 9</vt:lpstr>
      <vt:lpstr>How to perform a high vaginal swab</vt:lpstr>
      <vt:lpstr>Slide 11</vt:lpstr>
      <vt:lpstr>Slide 12</vt:lpstr>
      <vt:lpstr>Slide 13</vt:lpstr>
      <vt:lpstr>How to perform a pap smear</vt:lpstr>
      <vt:lpstr>Slide 15</vt:lpstr>
      <vt:lpstr>Slide 16</vt:lpstr>
      <vt:lpstr>Slide 17</vt:lpstr>
      <vt:lpstr>Slide 18</vt:lpstr>
      <vt:lpstr>Slide 19</vt:lpstr>
      <vt:lpstr>Slide 20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Gynecological examination</dc:title>
  <dc:creator>hp</dc:creator>
  <cp:lastModifiedBy>win7</cp:lastModifiedBy>
  <cp:revision>11</cp:revision>
  <dcterms:created xsi:type="dcterms:W3CDTF">2015-03-16T08:57:34Z</dcterms:created>
  <dcterms:modified xsi:type="dcterms:W3CDTF">2018-02-10T11:36:00Z</dcterms:modified>
</cp:coreProperties>
</file>