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28/03/1440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slides\Videos\Auditory%20Transduction%20(2002).mp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slides\Videos\Endoscopic%20Examination%20of%20Normal%20Nasal%20Cavity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slides\Videos\Normal%20laryngoscopy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85786" y="24288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College of medicine </a:t>
            </a:r>
            <a:br>
              <a:rPr lang="en-US" dirty="0" smtClean="0"/>
            </a:br>
            <a:r>
              <a:rPr lang="en-US" dirty="0" err="1" smtClean="0"/>
              <a:t>Almustansiriyah</a:t>
            </a:r>
            <a:r>
              <a:rPr lang="en-US" dirty="0" smtClean="0"/>
              <a:t> University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00320"/>
          </a:xfrm>
        </p:spPr>
        <p:txBody>
          <a:bodyPr>
            <a:normAutofit/>
          </a:bodyPr>
          <a:lstStyle/>
          <a:p>
            <a:r>
              <a:rPr lang="en-US" dirty="0" smtClean="0"/>
              <a:t>Department of Surgery</a:t>
            </a:r>
          </a:p>
          <a:p>
            <a:r>
              <a:rPr lang="en-US" dirty="0" smtClean="0"/>
              <a:t>ENT Unit</a:t>
            </a:r>
          </a:p>
          <a:p>
            <a:pPr rtl="0"/>
            <a:r>
              <a:rPr lang="en-US" dirty="0" smtClean="0"/>
              <a:t>ENT – Demonstration Videos</a:t>
            </a:r>
          </a:p>
          <a:p>
            <a:r>
              <a:rPr lang="en-US" dirty="0" smtClean="0"/>
              <a:t>Dr </a:t>
            </a:r>
            <a:r>
              <a:rPr lang="en-US" dirty="0" err="1" smtClean="0"/>
              <a:t>Haider</a:t>
            </a:r>
            <a:r>
              <a:rPr lang="en-US" dirty="0" smtClean="0"/>
              <a:t> </a:t>
            </a:r>
            <a:r>
              <a:rPr lang="en-US" dirty="0" err="1" smtClean="0"/>
              <a:t>Alsarhan</a:t>
            </a:r>
            <a:endParaRPr lang="en-US" dirty="0"/>
          </a:p>
        </p:txBody>
      </p:sp>
      <p:pic>
        <p:nvPicPr>
          <p:cNvPr id="1026" name="Picture 2" descr="ÙÙØºÙ Ø§ÙØ¬Ø§ÙØ¹Ø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142852"/>
            <a:ext cx="1905000" cy="1895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 – Videos</a:t>
            </a:r>
            <a:endParaRPr lang="en-US" dirty="0"/>
          </a:p>
        </p:txBody>
      </p:sp>
      <p:pic>
        <p:nvPicPr>
          <p:cNvPr id="4" name="Auditory Transduction (2002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71525" y="1129045"/>
            <a:ext cx="7243813" cy="53003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39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 – Videos</a:t>
            </a:r>
            <a:endParaRPr lang="en-US" dirty="0"/>
          </a:p>
        </p:txBody>
      </p:sp>
      <p:pic>
        <p:nvPicPr>
          <p:cNvPr id="5" name="Endoscopic Examination of Normal Nasal Cavity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52475" y="1178703"/>
            <a:ext cx="6905673" cy="51792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9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 – Videos</a:t>
            </a:r>
            <a:endParaRPr lang="en-US" dirty="0"/>
          </a:p>
        </p:txBody>
      </p:sp>
      <p:pic>
        <p:nvPicPr>
          <p:cNvPr id="4" name="Normal laryngoscopy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00100" y="1357298"/>
            <a:ext cx="6715172" cy="5036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2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24</Words>
  <Application>Microsoft Office PowerPoint</Application>
  <PresentationFormat>عرض على الشاشة (3:4)‏</PresentationFormat>
  <Paragraphs>8</Paragraphs>
  <Slides>4</Slides>
  <Notes>0</Notes>
  <HiddenSlides>0</HiddenSlides>
  <MMClips>3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سمة Office</vt:lpstr>
      <vt:lpstr>College of medicine  Almustansiriyah University </vt:lpstr>
      <vt:lpstr>ENT – Videos</vt:lpstr>
      <vt:lpstr>ENT – Videos</vt:lpstr>
      <vt:lpstr>ENT – Videos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medicine  Almustansiriyah University</dc:title>
  <dc:creator>lenovo</dc:creator>
  <cp:lastModifiedBy>King Soft 2</cp:lastModifiedBy>
  <cp:revision>18</cp:revision>
  <dcterms:created xsi:type="dcterms:W3CDTF">2018-12-04T13:07:07Z</dcterms:created>
  <dcterms:modified xsi:type="dcterms:W3CDTF">2018-12-06T10:53:49Z</dcterms:modified>
</cp:coreProperties>
</file>