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85786" y="242886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College of medicine </a:t>
            </a:r>
            <a:br>
              <a:rPr lang="en-US" dirty="0" smtClean="0"/>
            </a:br>
            <a:r>
              <a:rPr lang="en-US" dirty="0" err="1" smtClean="0"/>
              <a:t>Almustansiriyah</a:t>
            </a:r>
            <a:r>
              <a:rPr lang="en-US" dirty="0" smtClean="0"/>
              <a:t> University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00320"/>
          </a:xfrm>
        </p:spPr>
        <p:txBody>
          <a:bodyPr>
            <a:normAutofit/>
          </a:bodyPr>
          <a:lstStyle/>
          <a:p>
            <a:r>
              <a:rPr lang="en-US" dirty="0" smtClean="0"/>
              <a:t>Department of Surgery</a:t>
            </a:r>
          </a:p>
          <a:p>
            <a:r>
              <a:rPr lang="en-US" dirty="0" smtClean="0"/>
              <a:t>ENT Unit</a:t>
            </a:r>
          </a:p>
          <a:p>
            <a:r>
              <a:rPr lang="en-US" dirty="0" smtClean="0"/>
              <a:t>ENT – Throat Instruments</a:t>
            </a:r>
          </a:p>
          <a:p>
            <a:r>
              <a:rPr lang="en-US" dirty="0" smtClean="0"/>
              <a:t>Dr </a:t>
            </a:r>
            <a:r>
              <a:rPr lang="en-US" dirty="0" err="1" smtClean="0"/>
              <a:t>Haider</a:t>
            </a:r>
            <a:r>
              <a:rPr lang="en-US" dirty="0" smtClean="0"/>
              <a:t> </a:t>
            </a:r>
            <a:r>
              <a:rPr lang="en-US" dirty="0" err="1" smtClean="0"/>
              <a:t>Alsarhan</a:t>
            </a:r>
            <a:endParaRPr lang="en-US" dirty="0"/>
          </a:p>
        </p:txBody>
      </p:sp>
      <p:pic>
        <p:nvPicPr>
          <p:cNvPr id="1026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142852"/>
            <a:ext cx="1905000" cy="1895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 – </a:t>
            </a:r>
            <a:r>
              <a:rPr lang="en-US" dirty="0" smtClean="0"/>
              <a:t>Throat instruments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600200"/>
            <a:ext cx="4714908" cy="4525963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b="1" dirty="0" smtClean="0"/>
              <a:t>Wooden tongue depressor</a:t>
            </a:r>
          </a:p>
          <a:p>
            <a:pPr algn="l">
              <a:buNone/>
            </a:pPr>
            <a:r>
              <a:rPr lang="en-US" dirty="0" smtClean="0"/>
              <a:t>To perform the test of visualization of the </a:t>
            </a:r>
            <a:r>
              <a:rPr lang="en-US" dirty="0" err="1" smtClean="0"/>
              <a:t>oropharynx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6146" name="Picture 2" descr="Image result for tongue depress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2357430"/>
            <a:ext cx="4071966" cy="40719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 – </a:t>
            </a:r>
            <a:r>
              <a:rPr lang="en-US" dirty="0" smtClean="0"/>
              <a:t>Throat instruments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600200"/>
            <a:ext cx="4714908" cy="4525963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b="1" dirty="0" smtClean="0"/>
              <a:t>Metallic tongue depressor</a:t>
            </a:r>
          </a:p>
          <a:p>
            <a:pPr algn="l">
              <a:buNone/>
            </a:pPr>
            <a:r>
              <a:rPr lang="en-US" dirty="0" smtClean="0"/>
              <a:t>To perform the test of visualization of the </a:t>
            </a:r>
            <a:r>
              <a:rPr lang="en-US" dirty="0" err="1" smtClean="0"/>
              <a:t>oropharynx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0482" name="Picture 2" descr="Image result for tongue depress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2643182"/>
            <a:ext cx="4071918" cy="40719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 – </a:t>
            </a:r>
            <a:r>
              <a:rPr lang="en-US" dirty="0" smtClean="0"/>
              <a:t>Throat instruments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600200"/>
            <a:ext cx="4714908" cy="4525963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b="1" dirty="0" smtClean="0"/>
              <a:t>Lack’s tongue depressor</a:t>
            </a:r>
          </a:p>
          <a:p>
            <a:pPr algn="l">
              <a:buNone/>
            </a:pPr>
            <a:r>
              <a:rPr lang="en-US" dirty="0" smtClean="0"/>
              <a:t>To perform the test of visualization of the </a:t>
            </a:r>
            <a:r>
              <a:rPr lang="en-US" dirty="0" err="1" smtClean="0"/>
              <a:t>oropharynx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To perform minor surgical procedures  </a:t>
            </a:r>
            <a:endParaRPr lang="en-US" dirty="0"/>
          </a:p>
        </p:txBody>
      </p:sp>
      <p:pic>
        <p:nvPicPr>
          <p:cNvPr id="21506" name="Picture 2" descr="Image result for tongue depress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60" y="2714600"/>
            <a:ext cx="3643358" cy="36433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 – </a:t>
            </a:r>
            <a:r>
              <a:rPr lang="en-US" dirty="0" smtClean="0"/>
              <a:t>Throat instruments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600200"/>
            <a:ext cx="4714908" cy="4525963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b="1" dirty="0" smtClean="0"/>
              <a:t>Laryngeal mirror</a:t>
            </a:r>
          </a:p>
          <a:p>
            <a:pPr algn="l">
              <a:buNone/>
            </a:pPr>
            <a:r>
              <a:rPr lang="en-US" dirty="0" smtClean="0"/>
              <a:t>To perform the test of Indirect </a:t>
            </a:r>
            <a:r>
              <a:rPr lang="en-US" dirty="0" err="1" smtClean="0"/>
              <a:t>Laryngoscopy</a:t>
            </a:r>
            <a:r>
              <a:rPr lang="en-US" dirty="0" smtClean="0"/>
              <a:t>   </a:t>
            </a:r>
            <a:endParaRPr lang="en-US" dirty="0"/>
          </a:p>
        </p:txBody>
      </p:sp>
      <p:pic>
        <p:nvPicPr>
          <p:cNvPr id="22530" name="Picture 2" descr="Image result for laryngeal mirror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 l="8499"/>
          <a:stretch>
            <a:fillRect/>
          </a:stretch>
        </p:blipFill>
        <p:spPr bwMode="auto">
          <a:xfrm>
            <a:off x="4643438" y="3071810"/>
            <a:ext cx="4357718" cy="3571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 – </a:t>
            </a:r>
            <a:r>
              <a:rPr lang="en-US" dirty="0" smtClean="0"/>
              <a:t>Throat instruments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1600201"/>
            <a:ext cx="8786874" cy="3114684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b="1" dirty="0" smtClean="0"/>
              <a:t>Rigid Laryngoscope </a:t>
            </a:r>
          </a:p>
          <a:p>
            <a:pPr algn="l">
              <a:buNone/>
            </a:pPr>
            <a:r>
              <a:rPr lang="en-US" dirty="0" smtClean="0"/>
              <a:t>Detailed visualization of the Larynx and </a:t>
            </a:r>
            <a:r>
              <a:rPr lang="en-US" dirty="0" err="1" smtClean="0"/>
              <a:t>hypopharynx</a:t>
            </a:r>
            <a:r>
              <a:rPr lang="en-US" dirty="0" smtClean="0"/>
              <a:t> </a:t>
            </a:r>
          </a:p>
          <a:p>
            <a:pPr algn="l">
              <a:buNone/>
            </a:pPr>
            <a:r>
              <a:rPr lang="en-US" dirty="0" smtClean="0"/>
              <a:t>Recording photos and videos for documentation when attached to digital camera  </a:t>
            </a:r>
            <a:endParaRPr lang="en-US" dirty="0"/>
          </a:p>
        </p:txBody>
      </p:sp>
      <p:pic>
        <p:nvPicPr>
          <p:cNvPr id="23554" name="Picture 2" descr="Image result for rigid laryngoscope"/>
          <p:cNvPicPr>
            <a:picLocks noChangeAspect="1" noChangeArrowheads="1"/>
          </p:cNvPicPr>
          <p:nvPr/>
        </p:nvPicPr>
        <p:blipFill>
          <a:blip r:embed="rId2" cstate="print"/>
          <a:srcRect t="24545" b="33182"/>
          <a:stretch>
            <a:fillRect/>
          </a:stretch>
        </p:blipFill>
        <p:spPr bwMode="auto">
          <a:xfrm>
            <a:off x="2000232" y="4572008"/>
            <a:ext cx="5238750" cy="22145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/>
          <a:lstStyle/>
          <a:p>
            <a:r>
              <a:rPr lang="en-US" dirty="0" smtClean="0"/>
              <a:t>ENT – </a:t>
            </a:r>
            <a:r>
              <a:rPr lang="en-US" dirty="0" smtClean="0"/>
              <a:t>Throat instruments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1142984"/>
            <a:ext cx="8786874" cy="2571768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b="1" dirty="0" smtClean="0"/>
              <a:t>Flexible </a:t>
            </a:r>
            <a:r>
              <a:rPr lang="en-US" b="1" dirty="0" err="1" smtClean="0"/>
              <a:t>Pharyngo</a:t>
            </a:r>
            <a:r>
              <a:rPr lang="en-US" b="1" dirty="0" smtClean="0"/>
              <a:t>-laryngoscope </a:t>
            </a:r>
          </a:p>
          <a:p>
            <a:pPr algn="l">
              <a:buNone/>
            </a:pPr>
            <a:r>
              <a:rPr lang="en-US" dirty="0" smtClean="0"/>
              <a:t>Detailed visualization of the Larynx and the pharynx </a:t>
            </a:r>
          </a:p>
          <a:p>
            <a:pPr algn="l">
              <a:buNone/>
            </a:pPr>
            <a:r>
              <a:rPr lang="en-US" dirty="0" smtClean="0"/>
              <a:t>Recording photos and videos for documentation when attached to digital camera  </a:t>
            </a:r>
            <a:endParaRPr lang="en-US" dirty="0"/>
          </a:p>
        </p:txBody>
      </p:sp>
      <p:pic>
        <p:nvPicPr>
          <p:cNvPr id="1026" name="Picture 2" descr="Image result for flexible  laryngoscope"/>
          <p:cNvPicPr>
            <a:picLocks noChangeAspect="1" noChangeArrowheads="1"/>
          </p:cNvPicPr>
          <p:nvPr/>
        </p:nvPicPr>
        <p:blipFill>
          <a:blip r:embed="rId2" cstate="print"/>
          <a:srcRect t="19500" b="20499"/>
          <a:stretch>
            <a:fillRect/>
          </a:stretch>
        </p:blipFill>
        <p:spPr bwMode="auto">
          <a:xfrm>
            <a:off x="2357422" y="4000504"/>
            <a:ext cx="4762500" cy="2857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130</Words>
  <Application>Microsoft Office PowerPoint</Application>
  <PresentationFormat>عرض على الشاشة (3:4)‏</PresentationFormat>
  <Paragraphs>26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سمة Office</vt:lpstr>
      <vt:lpstr>College of medicine  Almustansiriyah University </vt:lpstr>
      <vt:lpstr>ENT – Throat instruments</vt:lpstr>
      <vt:lpstr>ENT – Throat instruments</vt:lpstr>
      <vt:lpstr>ENT – Throat instruments</vt:lpstr>
      <vt:lpstr>ENT – Throat instruments</vt:lpstr>
      <vt:lpstr>ENT – Throat instruments</vt:lpstr>
      <vt:lpstr>ENT – Throat instruments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of medicine  Almustansiriyah University</dc:title>
  <dc:creator>lenovo</dc:creator>
  <cp:lastModifiedBy>King Soft 2</cp:lastModifiedBy>
  <cp:revision>21</cp:revision>
  <dcterms:created xsi:type="dcterms:W3CDTF">2018-12-04T13:07:07Z</dcterms:created>
  <dcterms:modified xsi:type="dcterms:W3CDTF">2018-12-05T23:42:56Z</dcterms:modified>
</cp:coreProperties>
</file>