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85786" y="24288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College of medicine </a:t>
            </a:r>
            <a:br>
              <a:rPr lang="en-US" dirty="0" smtClean="0"/>
            </a:br>
            <a:r>
              <a:rPr lang="en-US" dirty="0" err="1" smtClean="0"/>
              <a:t>Almustansiriyah</a:t>
            </a:r>
            <a:r>
              <a:rPr lang="en-US" dirty="0" smtClean="0"/>
              <a:t> University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00320"/>
          </a:xfrm>
        </p:spPr>
        <p:txBody>
          <a:bodyPr>
            <a:normAutofit/>
          </a:bodyPr>
          <a:lstStyle/>
          <a:p>
            <a:r>
              <a:rPr lang="en-US" dirty="0" smtClean="0"/>
              <a:t>Department of Surgery</a:t>
            </a:r>
          </a:p>
          <a:p>
            <a:r>
              <a:rPr lang="en-US" dirty="0" smtClean="0"/>
              <a:t>ENT Unit</a:t>
            </a:r>
          </a:p>
          <a:p>
            <a:r>
              <a:rPr lang="en-US" dirty="0" smtClean="0"/>
              <a:t>ENT </a:t>
            </a:r>
            <a:r>
              <a:rPr lang="en-US" dirty="0" smtClean="0"/>
              <a:t>– Nose Instruments</a:t>
            </a:r>
            <a:endParaRPr lang="en-US" dirty="0" smtClean="0"/>
          </a:p>
          <a:p>
            <a:r>
              <a:rPr lang="en-US" dirty="0" smtClean="0"/>
              <a:t>Dr </a:t>
            </a:r>
            <a:r>
              <a:rPr lang="en-US" dirty="0" err="1" smtClean="0"/>
              <a:t>Haider</a:t>
            </a:r>
            <a:r>
              <a:rPr lang="en-US" dirty="0" smtClean="0"/>
              <a:t> </a:t>
            </a:r>
            <a:r>
              <a:rPr lang="en-US" dirty="0" err="1" smtClean="0"/>
              <a:t>Alsarhan</a:t>
            </a:r>
            <a:endParaRPr lang="en-US" dirty="0"/>
          </a:p>
        </p:txBody>
      </p:sp>
      <p:pic>
        <p:nvPicPr>
          <p:cNvPr id="1026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142852"/>
            <a:ext cx="1905000" cy="1895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 – Nose instruments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600200"/>
            <a:ext cx="4714908" cy="4525963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b="1" dirty="0" smtClean="0"/>
              <a:t>Killian nasal speculum</a:t>
            </a:r>
          </a:p>
          <a:p>
            <a:pPr algn="l">
              <a:buNone/>
            </a:pPr>
            <a:r>
              <a:rPr lang="en-US" dirty="0" smtClean="0"/>
              <a:t>To perform the test of anterior </a:t>
            </a:r>
            <a:r>
              <a:rPr lang="en-US" dirty="0" err="1" smtClean="0"/>
              <a:t>rhinoscopy</a:t>
            </a:r>
            <a:r>
              <a:rPr lang="en-US" dirty="0" smtClean="0"/>
              <a:t> and visualize the anterior part of the nasal septum , inferior and some times the middle turbinate </a:t>
            </a:r>
            <a:endParaRPr lang="en-US" dirty="0"/>
          </a:p>
        </p:txBody>
      </p:sp>
      <p:pic>
        <p:nvPicPr>
          <p:cNvPr id="11266" name="Picture 2" descr="Image result for nose instrumen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53087" y="1857364"/>
            <a:ext cx="3476631" cy="34766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 – Nose instruments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600200"/>
            <a:ext cx="4714908" cy="4525963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b="1" dirty="0" err="1" smtClean="0"/>
              <a:t>Thedicum</a:t>
            </a:r>
            <a:r>
              <a:rPr lang="en-US" b="1" dirty="0" smtClean="0"/>
              <a:t> nasal speculum</a:t>
            </a:r>
          </a:p>
          <a:p>
            <a:pPr algn="l">
              <a:buNone/>
            </a:pPr>
            <a:r>
              <a:rPr lang="en-US" dirty="0" smtClean="0"/>
              <a:t>To perform the test of anterior </a:t>
            </a:r>
            <a:r>
              <a:rPr lang="en-US" dirty="0" err="1" smtClean="0"/>
              <a:t>rhinoscopy</a:t>
            </a:r>
            <a:r>
              <a:rPr lang="en-US" dirty="0" smtClean="0"/>
              <a:t> and visualize the anterior part of the nasal septum , inferior and some times the middle turbinate </a:t>
            </a:r>
            <a:endParaRPr lang="en-US" dirty="0"/>
          </a:p>
        </p:txBody>
      </p:sp>
      <p:pic>
        <p:nvPicPr>
          <p:cNvPr id="25602" name="Picture 2" descr="Image result for nasal specul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2714620"/>
            <a:ext cx="3786175" cy="37861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 – Nose instruments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600200"/>
            <a:ext cx="4714908" cy="4525963"/>
          </a:xfrm>
        </p:spPr>
        <p:txBody>
          <a:bodyPr>
            <a:normAutofit fontScale="92500" lnSpcReduction="10000"/>
          </a:bodyPr>
          <a:lstStyle/>
          <a:p>
            <a:pPr algn="l">
              <a:buNone/>
            </a:pPr>
            <a:r>
              <a:rPr lang="en-US" b="1" dirty="0" smtClean="0"/>
              <a:t>Post nasal mirror</a:t>
            </a:r>
          </a:p>
          <a:p>
            <a:pPr algn="l">
              <a:buNone/>
            </a:pPr>
            <a:r>
              <a:rPr lang="en-US" dirty="0" smtClean="0"/>
              <a:t>To perform the test of Posterior </a:t>
            </a:r>
            <a:r>
              <a:rPr lang="en-US" dirty="0" err="1" smtClean="0"/>
              <a:t>rhinoscopy</a:t>
            </a:r>
            <a:r>
              <a:rPr lang="en-US" dirty="0" smtClean="0"/>
              <a:t> and visualize the posterior part of the nasal septum , inferior and some times the middle turbinate</a:t>
            </a:r>
          </a:p>
          <a:p>
            <a:pPr algn="l" rtl="0">
              <a:buNone/>
            </a:pPr>
            <a:r>
              <a:rPr lang="en-US" dirty="0" smtClean="0"/>
              <a:t>Note: this instrument also used in the ear and the throat </a:t>
            </a:r>
            <a:endParaRPr lang="en-US" dirty="0"/>
          </a:p>
        </p:txBody>
      </p:sp>
      <p:pic>
        <p:nvPicPr>
          <p:cNvPr id="1026" name="Picture 2" descr="Image result for post nasal mirr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2643182"/>
            <a:ext cx="4022594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 – Nose instruments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600200"/>
            <a:ext cx="5072098" cy="4525963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b="1" dirty="0" smtClean="0"/>
              <a:t>Tilley nasal forceps </a:t>
            </a:r>
          </a:p>
          <a:p>
            <a:pPr algn="l">
              <a:buNone/>
            </a:pPr>
            <a:r>
              <a:rPr lang="en-US" dirty="0" smtClean="0"/>
              <a:t> To perform anterior packing </a:t>
            </a:r>
          </a:p>
          <a:p>
            <a:pPr algn="l">
              <a:buNone/>
            </a:pPr>
            <a:r>
              <a:rPr lang="en-US" dirty="0" smtClean="0"/>
              <a:t>To remove nasal pack</a:t>
            </a:r>
          </a:p>
          <a:p>
            <a:pPr algn="l">
              <a:buNone/>
            </a:pPr>
            <a:r>
              <a:rPr lang="en-US" dirty="0" smtClean="0"/>
              <a:t>To remove foreign body </a:t>
            </a:r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Note : it have another uses in the throat</a:t>
            </a:r>
            <a:endParaRPr lang="en-US" dirty="0"/>
          </a:p>
        </p:txBody>
      </p:sp>
      <p:pic>
        <p:nvPicPr>
          <p:cNvPr id="1026" name="Picture 2" descr="Image result for tilley forceps"/>
          <p:cNvPicPr>
            <a:picLocks noChangeAspect="1" noChangeArrowheads="1"/>
          </p:cNvPicPr>
          <p:nvPr/>
        </p:nvPicPr>
        <p:blipFill>
          <a:blip r:embed="rId2" cstate="print"/>
          <a:srcRect t="12588" b="18181"/>
          <a:stretch>
            <a:fillRect/>
          </a:stretch>
        </p:blipFill>
        <p:spPr bwMode="auto">
          <a:xfrm>
            <a:off x="5691454" y="2428868"/>
            <a:ext cx="2912536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 – Nose instruments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600200"/>
            <a:ext cx="5715040" cy="4525963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b="1" dirty="0" smtClean="0"/>
              <a:t>Tilley </a:t>
            </a:r>
            <a:r>
              <a:rPr lang="en-US" b="1" dirty="0" err="1" smtClean="0"/>
              <a:t>Lichwitz</a:t>
            </a:r>
            <a:r>
              <a:rPr lang="en-US" b="1" dirty="0" smtClean="0"/>
              <a:t> </a:t>
            </a:r>
            <a:r>
              <a:rPr lang="en-US" b="1" dirty="0" err="1" smtClean="0"/>
              <a:t>trocar</a:t>
            </a:r>
            <a:r>
              <a:rPr lang="en-US" b="1" dirty="0" smtClean="0"/>
              <a:t> and </a:t>
            </a:r>
            <a:r>
              <a:rPr lang="en-US" b="1" dirty="0" err="1" smtClean="0"/>
              <a:t>canula</a:t>
            </a:r>
            <a:endParaRPr lang="en-US" b="1" dirty="0" smtClean="0"/>
          </a:p>
          <a:p>
            <a:pPr algn="l">
              <a:buNone/>
            </a:pPr>
            <a:r>
              <a:rPr lang="en-US" dirty="0" smtClean="0"/>
              <a:t> To perform </a:t>
            </a:r>
            <a:r>
              <a:rPr lang="en-US" dirty="0" err="1" smtClean="0"/>
              <a:t>Antral</a:t>
            </a:r>
            <a:r>
              <a:rPr lang="en-US" dirty="0" smtClean="0"/>
              <a:t> wash out </a:t>
            </a:r>
          </a:p>
        </p:txBody>
      </p:sp>
      <p:pic>
        <p:nvPicPr>
          <p:cNvPr id="4" name="Picture 2" descr="Image result for tilley  tocher and cannula"/>
          <p:cNvPicPr>
            <a:picLocks noChangeAspect="1" noChangeArrowheads="1"/>
          </p:cNvPicPr>
          <p:nvPr/>
        </p:nvPicPr>
        <p:blipFill>
          <a:blip r:embed="rId2" cstate="print"/>
          <a:srcRect t="23804" b="40339"/>
          <a:stretch>
            <a:fillRect/>
          </a:stretch>
        </p:blipFill>
        <p:spPr bwMode="auto">
          <a:xfrm rot="5400000">
            <a:off x="5395935" y="3390883"/>
            <a:ext cx="4781550" cy="1714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 – Nose instruments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600200"/>
            <a:ext cx="4857752" cy="4525963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b="1" dirty="0" smtClean="0"/>
              <a:t>Rigid </a:t>
            </a:r>
            <a:r>
              <a:rPr lang="en-US" b="1" dirty="0" err="1" smtClean="0"/>
              <a:t>sinoscope</a:t>
            </a:r>
            <a:r>
              <a:rPr lang="en-US" b="1" dirty="0" smtClean="0"/>
              <a:t> </a:t>
            </a:r>
          </a:p>
          <a:p>
            <a:pPr algn="l">
              <a:buNone/>
            </a:pPr>
            <a:r>
              <a:rPr lang="en-US" dirty="0" smtClean="0"/>
              <a:t> Detailed visualization of the nasal cavity and sinus </a:t>
            </a:r>
            <a:r>
              <a:rPr lang="en-US" dirty="0" err="1" smtClean="0"/>
              <a:t>meatuses</a:t>
            </a:r>
            <a:r>
              <a:rPr lang="en-US" dirty="0" smtClean="0"/>
              <a:t> </a:t>
            </a:r>
          </a:p>
          <a:p>
            <a:pPr algn="l">
              <a:buNone/>
            </a:pPr>
            <a:r>
              <a:rPr lang="en-US" dirty="0" smtClean="0"/>
              <a:t>Recording photos and videos for documentation when attached to digital camera</a:t>
            </a:r>
          </a:p>
        </p:txBody>
      </p:sp>
      <p:pic>
        <p:nvPicPr>
          <p:cNvPr id="19458" name="Picture 2" descr="Image result for rigid rhinoscop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476904" y="2928930"/>
            <a:ext cx="381000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191</Words>
  <Application>Microsoft Office PowerPoint</Application>
  <PresentationFormat>عرض على الشاشة (3:4)‏</PresentationFormat>
  <Paragraphs>29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College of medicine  Almustansiriyah University </vt:lpstr>
      <vt:lpstr>ENT – Nose instruments</vt:lpstr>
      <vt:lpstr>ENT – Nose instruments</vt:lpstr>
      <vt:lpstr>ENT – Nose instruments</vt:lpstr>
      <vt:lpstr>ENT – Nose instruments</vt:lpstr>
      <vt:lpstr>ENT – Nose instruments</vt:lpstr>
      <vt:lpstr>ENT – Nose instruments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medicine  Almustansiriyah University</dc:title>
  <dc:creator>lenovo</dc:creator>
  <cp:lastModifiedBy>King Soft 2</cp:lastModifiedBy>
  <cp:revision>17</cp:revision>
  <dcterms:created xsi:type="dcterms:W3CDTF">2018-12-04T13:07:07Z</dcterms:created>
  <dcterms:modified xsi:type="dcterms:W3CDTF">2018-12-06T08:47:41Z</dcterms:modified>
</cp:coreProperties>
</file>