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27/03/1440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5786" y="24288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College of medicine </a:t>
            </a:r>
            <a:br>
              <a:rPr lang="en-US" dirty="0" smtClean="0"/>
            </a:br>
            <a:r>
              <a:rPr lang="en-US" dirty="0" err="1" smtClean="0"/>
              <a:t>Almustansiriyah</a:t>
            </a:r>
            <a:r>
              <a:rPr lang="en-US" dirty="0" smtClean="0"/>
              <a:t> University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>
            <a:normAutofit/>
          </a:bodyPr>
          <a:lstStyle/>
          <a:p>
            <a:r>
              <a:rPr lang="en-US" dirty="0" smtClean="0"/>
              <a:t>Department of Surgery</a:t>
            </a:r>
          </a:p>
          <a:p>
            <a:r>
              <a:rPr lang="en-US" dirty="0" smtClean="0"/>
              <a:t>ENT Unit</a:t>
            </a:r>
          </a:p>
          <a:p>
            <a:r>
              <a:rPr lang="en-US" dirty="0" smtClean="0"/>
              <a:t>ENT - Ear Instruments</a:t>
            </a:r>
          </a:p>
          <a:p>
            <a:r>
              <a:rPr lang="en-US" dirty="0" smtClean="0"/>
              <a:t>Dr </a:t>
            </a:r>
            <a:r>
              <a:rPr lang="en-US" dirty="0" err="1" smtClean="0"/>
              <a:t>Haider</a:t>
            </a:r>
            <a:r>
              <a:rPr lang="en-US" dirty="0" smtClean="0"/>
              <a:t> </a:t>
            </a:r>
            <a:r>
              <a:rPr lang="en-US" dirty="0" err="1" smtClean="0"/>
              <a:t>Alsarhan</a:t>
            </a:r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42852"/>
            <a:ext cx="1905000" cy="189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14314" y="1600200"/>
            <a:ext cx="500062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Crocodile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Removal of hard wax</a:t>
            </a:r>
          </a:p>
          <a:p>
            <a:pPr algn="l">
              <a:buNone/>
            </a:pPr>
            <a:r>
              <a:rPr lang="en-US" dirty="0" smtClean="0"/>
              <a:t>Removal of foreign body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21506" name="Picture 2" descr="Image result for ear instruments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7145" y="2714620"/>
            <a:ext cx="4369509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14314" y="1600200"/>
            <a:ext cx="500062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Ear Syringe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Removal of soft wax</a:t>
            </a:r>
          </a:p>
          <a:p>
            <a:pPr algn="l">
              <a:buNone/>
            </a:pPr>
            <a:r>
              <a:rPr lang="en-US" dirty="0" smtClean="0"/>
              <a:t>Removal of foreign body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22530" name="Picture 2" descr="Image result for ear instruments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4391899" y="2391642"/>
            <a:ext cx="4910371" cy="3270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14314" y="1600200"/>
            <a:ext cx="500062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err="1" smtClean="0"/>
              <a:t>Suctioendn</a:t>
            </a:r>
            <a:r>
              <a:rPr lang="en-US" b="1" dirty="0" smtClean="0"/>
              <a:t>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Removal of soft wax</a:t>
            </a:r>
          </a:p>
          <a:p>
            <a:pPr algn="l">
              <a:buNone/>
            </a:pPr>
            <a:r>
              <a:rPr lang="en-US" dirty="0" smtClean="0"/>
              <a:t>Removal of foreign body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23554" name="Picture 2" descr="Image result for suction ear instrument"/>
          <p:cNvPicPr>
            <a:picLocks noChangeAspect="1" noChangeArrowheads="1"/>
          </p:cNvPicPr>
          <p:nvPr/>
        </p:nvPicPr>
        <p:blipFill>
          <a:blip r:embed="rId2" cstate="print"/>
          <a:srcRect l="13996" t="9669" r="30025"/>
          <a:stretch>
            <a:fillRect/>
          </a:stretch>
        </p:blipFill>
        <p:spPr bwMode="auto">
          <a:xfrm>
            <a:off x="6000760" y="1785926"/>
            <a:ext cx="3143240" cy="5072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3714776" cy="4525963"/>
          </a:xfrm>
        </p:spPr>
        <p:txBody>
          <a:bodyPr/>
          <a:lstStyle/>
          <a:p>
            <a:pPr algn="l">
              <a:buNone/>
            </a:pPr>
            <a:r>
              <a:rPr lang="en-US" b="1" dirty="0" smtClean="0"/>
              <a:t>Ear speculum</a:t>
            </a:r>
          </a:p>
          <a:p>
            <a:pPr algn="l">
              <a:buNone/>
            </a:pPr>
            <a:r>
              <a:rPr lang="en-US" dirty="0" smtClean="0"/>
              <a:t>Visualization of the external ear canal and tympanic membrane when possible</a:t>
            </a:r>
            <a:endParaRPr lang="en-US" dirty="0"/>
          </a:p>
        </p:txBody>
      </p:sp>
      <p:pic>
        <p:nvPicPr>
          <p:cNvPr id="14338" name="Picture 2" descr="Image result for instruments of the ear"/>
          <p:cNvPicPr>
            <a:picLocks noChangeAspect="1" noChangeArrowheads="1"/>
          </p:cNvPicPr>
          <p:nvPr/>
        </p:nvPicPr>
        <p:blipFill>
          <a:blip r:embed="rId2" cstate="print"/>
          <a:srcRect l="4359" t="4680" r="3416" b="4056"/>
          <a:stretch>
            <a:fillRect/>
          </a:stretch>
        </p:blipFill>
        <p:spPr bwMode="auto">
          <a:xfrm>
            <a:off x="4572000" y="2571744"/>
            <a:ext cx="3857652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3714776" cy="4525963"/>
          </a:xfrm>
        </p:spPr>
        <p:txBody>
          <a:bodyPr/>
          <a:lstStyle/>
          <a:p>
            <a:pPr algn="l">
              <a:buNone/>
            </a:pPr>
            <a:r>
              <a:rPr lang="en-US" b="1" dirty="0" smtClean="0"/>
              <a:t>Ear speculum</a:t>
            </a:r>
          </a:p>
          <a:p>
            <a:pPr algn="l">
              <a:buNone/>
            </a:pPr>
            <a:r>
              <a:rPr lang="en-US" dirty="0" smtClean="0"/>
              <a:t>Visualization of the external ear canal and tympanic membrane when possible</a:t>
            </a:r>
            <a:endParaRPr lang="en-US" dirty="0"/>
          </a:p>
        </p:txBody>
      </p:sp>
      <p:pic>
        <p:nvPicPr>
          <p:cNvPr id="15362" name="Picture 2" descr="Image result for instruments of the ear"/>
          <p:cNvPicPr>
            <a:picLocks noChangeAspect="1" noChangeArrowheads="1"/>
          </p:cNvPicPr>
          <p:nvPr/>
        </p:nvPicPr>
        <p:blipFill>
          <a:blip r:embed="rId2" cstate="print"/>
          <a:srcRect l="2200" r="74776"/>
          <a:stretch>
            <a:fillRect/>
          </a:stretch>
        </p:blipFill>
        <p:spPr bwMode="auto">
          <a:xfrm>
            <a:off x="5572132" y="1571612"/>
            <a:ext cx="2857520" cy="4638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3714776" cy="4525963"/>
          </a:xfrm>
        </p:spPr>
        <p:txBody>
          <a:bodyPr/>
          <a:lstStyle/>
          <a:p>
            <a:pPr algn="l">
              <a:buNone/>
            </a:pPr>
            <a:r>
              <a:rPr lang="en-US" b="1" dirty="0" smtClean="0"/>
              <a:t>Ear speculum with  slit</a:t>
            </a:r>
          </a:p>
          <a:p>
            <a:pPr algn="l">
              <a:buNone/>
            </a:pPr>
            <a:r>
              <a:rPr lang="en-US" dirty="0" smtClean="0"/>
              <a:t>To perform surgical procedures </a:t>
            </a:r>
          </a:p>
          <a:p>
            <a:pPr algn="l">
              <a:buNone/>
            </a:pPr>
            <a:r>
              <a:rPr lang="en-US" dirty="0" smtClean="0"/>
              <a:t>Like Myrengotomy </a:t>
            </a:r>
            <a:endParaRPr lang="en-US" dirty="0"/>
          </a:p>
        </p:txBody>
      </p:sp>
      <p:pic>
        <p:nvPicPr>
          <p:cNvPr id="16386" name="Picture 2" descr="Image result for instruments of the ear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4357686" y="1571612"/>
            <a:ext cx="4071934" cy="4071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3714776" cy="4525963"/>
          </a:xfrm>
        </p:spPr>
        <p:txBody>
          <a:bodyPr/>
          <a:lstStyle/>
          <a:p>
            <a:pPr algn="l">
              <a:buNone/>
            </a:pPr>
            <a:r>
              <a:rPr lang="en-US" b="1" dirty="0" err="1" smtClean="0"/>
              <a:t>Auroscope</a:t>
            </a:r>
            <a:r>
              <a:rPr lang="en-US" b="1" dirty="0" smtClean="0"/>
              <a:t> </a:t>
            </a:r>
          </a:p>
          <a:p>
            <a:pPr algn="l">
              <a:buNone/>
            </a:pPr>
            <a:r>
              <a:rPr lang="en-US" dirty="0" smtClean="0"/>
              <a:t>Detailed visualization of the tympanic membrane  </a:t>
            </a:r>
            <a:endParaRPr lang="en-US" dirty="0"/>
          </a:p>
        </p:txBody>
      </p:sp>
      <p:pic>
        <p:nvPicPr>
          <p:cNvPr id="17410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4286248" y="2357430"/>
            <a:ext cx="4419600" cy="2466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3714776" cy="4525963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 smtClean="0"/>
              <a:t>Rigid </a:t>
            </a:r>
            <a:r>
              <a:rPr lang="en-US" b="1" dirty="0" err="1" smtClean="0"/>
              <a:t>otoscope</a:t>
            </a:r>
            <a:endParaRPr lang="en-US" b="1" dirty="0" smtClean="0"/>
          </a:p>
          <a:p>
            <a:pPr algn="l">
              <a:buNone/>
            </a:pPr>
            <a:r>
              <a:rPr lang="en-US" dirty="0" smtClean="0"/>
              <a:t>Detailed visualization of the tympanic membrane</a:t>
            </a:r>
          </a:p>
          <a:p>
            <a:pPr algn="l">
              <a:buNone/>
            </a:pPr>
            <a:r>
              <a:rPr lang="en-US" dirty="0" smtClean="0"/>
              <a:t>Recording photos and videos for </a:t>
            </a:r>
            <a:r>
              <a:rPr lang="en-US" dirty="0" smtClean="0"/>
              <a:t>documentation when attached to digital camera  </a:t>
            </a:r>
            <a:endParaRPr lang="en-US" dirty="0"/>
          </a:p>
        </p:txBody>
      </p:sp>
      <p:pic>
        <p:nvPicPr>
          <p:cNvPr id="24578" name="Picture 2" descr="Image result for rigid otoscope"/>
          <p:cNvPicPr>
            <a:picLocks noChangeAspect="1" noChangeArrowheads="1"/>
          </p:cNvPicPr>
          <p:nvPr/>
        </p:nvPicPr>
        <p:blipFill>
          <a:blip r:embed="rId2" cstate="print"/>
          <a:srcRect t="10976"/>
          <a:stretch>
            <a:fillRect/>
          </a:stretch>
        </p:blipFill>
        <p:spPr bwMode="auto">
          <a:xfrm>
            <a:off x="5429256" y="3143248"/>
            <a:ext cx="2828925" cy="17383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14314" y="1600200"/>
            <a:ext cx="5000628" cy="4525963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b="1" dirty="0" err="1" smtClean="0"/>
              <a:t>Siegle</a:t>
            </a:r>
            <a:r>
              <a:rPr lang="en-US" b="1" dirty="0" smtClean="0"/>
              <a:t> Pneumatic Aural speculum </a:t>
            </a:r>
          </a:p>
          <a:p>
            <a:pPr algn="l">
              <a:buNone/>
            </a:pPr>
            <a:r>
              <a:rPr lang="en-US" dirty="0" smtClean="0"/>
              <a:t>Magnification</a:t>
            </a:r>
          </a:p>
          <a:p>
            <a:pPr algn="l">
              <a:buNone/>
            </a:pPr>
            <a:r>
              <a:rPr lang="en-US" dirty="0" smtClean="0"/>
              <a:t>Differentiation between retraction and perforation</a:t>
            </a:r>
          </a:p>
          <a:p>
            <a:pPr algn="l">
              <a:buNone/>
            </a:pPr>
            <a:r>
              <a:rPr lang="en-US" dirty="0" smtClean="0"/>
              <a:t>Identify fistula sign</a:t>
            </a:r>
          </a:p>
          <a:p>
            <a:pPr algn="l">
              <a:buNone/>
            </a:pPr>
            <a:r>
              <a:rPr lang="en-US" dirty="0" smtClean="0"/>
              <a:t>Suction </a:t>
            </a:r>
          </a:p>
          <a:p>
            <a:pPr algn="l">
              <a:buNone/>
            </a:pPr>
            <a:r>
              <a:rPr lang="en-US" dirty="0" smtClean="0"/>
              <a:t>Induction of powder material  </a:t>
            </a:r>
          </a:p>
          <a:p>
            <a:pPr algn="l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7" name="صورة 6" descr="8468tn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bg2">
                <a:tint val="45000"/>
                <a:satMod val="400000"/>
              </a:schemeClr>
            </a:duotone>
            <a:lum bright="30000"/>
          </a:blip>
          <a:stretch>
            <a:fillRect/>
          </a:stretch>
        </p:blipFill>
        <p:spPr>
          <a:xfrm>
            <a:off x="5453094" y="1857364"/>
            <a:ext cx="3619500" cy="34004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14314" y="1600200"/>
            <a:ext cx="5000628" cy="5257800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en-US" b="1" dirty="0" smtClean="0"/>
              <a:t>Jobson Horne Probe </a:t>
            </a:r>
          </a:p>
          <a:p>
            <a:pPr algn="l">
              <a:buNone/>
            </a:pPr>
            <a:r>
              <a:rPr lang="en-US" dirty="0" smtClean="0"/>
              <a:t>Serrated end </a:t>
            </a:r>
          </a:p>
          <a:p>
            <a:pPr algn="l">
              <a:buNone/>
            </a:pPr>
            <a:r>
              <a:rPr lang="en-US" dirty="0" smtClean="0"/>
              <a:t>Dry mopping</a:t>
            </a:r>
          </a:p>
          <a:p>
            <a:pPr algn="l">
              <a:buNone/>
            </a:pPr>
            <a:r>
              <a:rPr lang="en-US" dirty="0" smtClean="0"/>
              <a:t>Wet mopping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Ring end </a:t>
            </a:r>
          </a:p>
          <a:p>
            <a:pPr algn="l">
              <a:buNone/>
            </a:pPr>
            <a:r>
              <a:rPr lang="en-US" dirty="0" smtClean="0"/>
              <a:t>Removal of hard wax</a:t>
            </a:r>
          </a:p>
          <a:p>
            <a:pPr algn="l">
              <a:buNone/>
            </a:pPr>
            <a:r>
              <a:rPr lang="en-US" dirty="0" smtClean="0"/>
              <a:t>Removal of foreign body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Note : it has another uses in the nose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028" name="Picture 4" descr="Image result for jobson horne pro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357430"/>
            <a:ext cx="3214710" cy="42697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ENT – Ear instruments</a:t>
            </a:r>
            <a:endParaRPr lang="en-US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14314" y="1600200"/>
            <a:ext cx="5000628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Ear Hook 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Removal of hard wax</a:t>
            </a:r>
          </a:p>
          <a:p>
            <a:pPr algn="l">
              <a:buNone/>
            </a:pPr>
            <a:r>
              <a:rPr lang="en-US" dirty="0" smtClean="0"/>
              <a:t>Removal of foreign body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20482" name="Picture 2" descr="Image result for ear instruments "/>
          <p:cNvPicPr>
            <a:picLocks noChangeAspect="1" noChangeArrowheads="1"/>
          </p:cNvPicPr>
          <p:nvPr/>
        </p:nvPicPr>
        <p:blipFill>
          <a:blip r:embed="rId2" cstate="print"/>
          <a:srcRect l="25161" r="43871"/>
          <a:stretch>
            <a:fillRect/>
          </a:stretch>
        </p:blipFill>
        <p:spPr bwMode="auto">
          <a:xfrm>
            <a:off x="6072198" y="2285992"/>
            <a:ext cx="1143008" cy="3690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211</Words>
  <Application>Microsoft Office PowerPoint</Application>
  <PresentationFormat>عرض على الشاشة (3:4)‏</PresentationFormat>
  <Paragraphs>72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College of medicine  Almustansiriyah University </vt:lpstr>
      <vt:lpstr>ENT – Ear instruments</vt:lpstr>
      <vt:lpstr>ENT – Ear instruments</vt:lpstr>
      <vt:lpstr>ENT – Ear instruments</vt:lpstr>
      <vt:lpstr>ENT – Ear instruments</vt:lpstr>
      <vt:lpstr>ENT – Ear instruments</vt:lpstr>
      <vt:lpstr>ENT – Ear instruments</vt:lpstr>
      <vt:lpstr>ENT – Ear instruments</vt:lpstr>
      <vt:lpstr>ENT – Ear instruments</vt:lpstr>
      <vt:lpstr>ENT – Ear instruments</vt:lpstr>
      <vt:lpstr>ENT – Ear instruments</vt:lpstr>
      <vt:lpstr>ENT – Ear instruments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medicine  Almustansiriyah University </dc:title>
  <dc:creator>lenovo</dc:creator>
  <cp:lastModifiedBy>King Soft 2</cp:lastModifiedBy>
  <cp:revision>11</cp:revision>
  <dcterms:created xsi:type="dcterms:W3CDTF">2018-12-04T13:07:07Z</dcterms:created>
  <dcterms:modified xsi:type="dcterms:W3CDTF">2018-12-05T07:19:39Z</dcterms:modified>
</cp:coreProperties>
</file>