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College of medicine </a:t>
            </a:r>
            <a:br>
              <a:rPr lang="en-US" dirty="0" smtClean="0"/>
            </a:br>
            <a:r>
              <a:rPr lang="en-US" dirty="0" err="1" smtClean="0"/>
              <a:t>Almustansiriyah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/>
          </a:bodyPr>
          <a:lstStyle/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ENT Unit</a:t>
            </a:r>
          </a:p>
          <a:p>
            <a:pPr rtl="0"/>
            <a:r>
              <a:rPr lang="en-US" dirty="0" smtClean="0"/>
              <a:t>ENT – Pure Tone Audiogram</a:t>
            </a:r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52"/>
            <a:ext cx="190500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Tuning fork </a:t>
            </a:r>
          </a:p>
          <a:p>
            <a:pPr algn="l">
              <a:buNone/>
            </a:pPr>
            <a:r>
              <a:rPr lang="en-US" sz="2800" dirty="0" smtClean="0"/>
              <a:t>Should be 512 Hz</a:t>
            </a:r>
          </a:p>
        </p:txBody>
      </p:sp>
      <p:pic>
        <p:nvPicPr>
          <p:cNvPr id="11266" name="Picture 2" descr="Image result for tuning fo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571744"/>
            <a:ext cx="3667125" cy="3019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25602" name="Picture 2" descr="Image result for rinne 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357298"/>
            <a:ext cx="4908788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1028" name="Picture 4" descr="Image result for audiogram symb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1" y="1643050"/>
            <a:ext cx="7326535" cy="472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20484" name="Picture 4" descr="Image result for normal hearing  in audio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500173"/>
            <a:ext cx="5143536" cy="4901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17410" name="Picture 2" descr="Image result for types of hearing loss in audiogram"/>
          <p:cNvPicPr>
            <a:picLocks noChangeAspect="1" noChangeArrowheads="1"/>
          </p:cNvPicPr>
          <p:nvPr/>
        </p:nvPicPr>
        <p:blipFill>
          <a:blip r:embed="rId2" cstate="print"/>
          <a:srcRect r="46939" b="49579"/>
          <a:stretch>
            <a:fillRect/>
          </a:stretch>
        </p:blipFill>
        <p:spPr bwMode="auto">
          <a:xfrm>
            <a:off x="2357422" y="1785926"/>
            <a:ext cx="4429155" cy="4088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18434" name="Picture 2" descr="Image result for types of hearing loss in audiogram"/>
          <p:cNvPicPr>
            <a:picLocks noChangeAspect="1" noChangeArrowheads="1"/>
          </p:cNvPicPr>
          <p:nvPr/>
        </p:nvPicPr>
        <p:blipFill>
          <a:blip r:embed="rId2" cstate="print"/>
          <a:srcRect l="52846" b="47479"/>
          <a:stretch>
            <a:fillRect/>
          </a:stretch>
        </p:blipFill>
        <p:spPr bwMode="auto">
          <a:xfrm>
            <a:off x="2357422" y="2071678"/>
            <a:ext cx="4000528" cy="4310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Hearing</a:t>
            </a:r>
            <a:endParaRPr lang="en-US" dirty="0"/>
          </a:p>
        </p:txBody>
      </p:sp>
      <p:pic>
        <p:nvPicPr>
          <p:cNvPr id="19458" name="Picture 2" descr="Image result for types of hearing loss in audiogram"/>
          <p:cNvPicPr>
            <a:picLocks noChangeAspect="1" noChangeArrowheads="1"/>
          </p:cNvPicPr>
          <p:nvPr/>
        </p:nvPicPr>
        <p:blipFill>
          <a:blip r:embed="rId2" cstate="print"/>
          <a:srcRect t="50420" r="47154"/>
          <a:stretch>
            <a:fillRect/>
          </a:stretch>
        </p:blipFill>
        <p:spPr bwMode="auto">
          <a:xfrm>
            <a:off x="2143108" y="1643050"/>
            <a:ext cx="4786346" cy="4344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43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College of medicine  Almustansiriyah University </vt:lpstr>
      <vt:lpstr>ENT – Hearing</vt:lpstr>
      <vt:lpstr>ENT – Hearing</vt:lpstr>
      <vt:lpstr>ENT – Hearing</vt:lpstr>
      <vt:lpstr>ENT – Hearing</vt:lpstr>
      <vt:lpstr>ENT – Hearing</vt:lpstr>
      <vt:lpstr>ENT – Hearing</vt:lpstr>
      <vt:lpstr>ENT – Hearing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medicine  Almustansiriyah University</dc:title>
  <dc:creator>lenovo</dc:creator>
  <cp:lastModifiedBy>King Soft 2</cp:lastModifiedBy>
  <cp:revision>15</cp:revision>
  <dcterms:created xsi:type="dcterms:W3CDTF">2018-12-04T13:07:07Z</dcterms:created>
  <dcterms:modified xsi:type="dcterms:W3CDTF">2018-12-06T08:32:39Z</dcterms:modified>
</cp:coreProperties>
</file>