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85786" y="242886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College of medicine </a:t>
            </a:r>
            <a:br>
              <a:rPr lang="en-US" dirty="0" smtClean="0"/>
            </a:br>
            <a:r>
              <a:rPr lang="en-US" dirty="0" err="1" smtClean="0"/>
              <a:t>Almustansiriyah</a:t>
            </a:r>
            <a:r>
              <a:rPr lang="en-US" dirty="0" smtClean="0"/>
              <a:t> University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00320"/>
          </a:xfrm>
        </p:spPr>
        <p:txBody>
          <a:bodyPr>
            <a:normAutofit/>
          </a:bodyPr>
          <a:lstStyle/>
          <a:p>
            <a:r>
              <a:rPr lang="en-US" dirty="0" smtClean="0"/>
              <a:t>Department of Surgery</a:t>
            </a:r>
          </a:p>
          <a:p>
            <a:r>
              <a:rPr lang="en-US" dirty="0" smtClean="0"/>
              <a:t>ENT Unit</a:t>
            </a:r>
          </a:p>
          <a:p>
            <a:pPr rtl="0"/>
            <a:r>
              <a:rPr lang="en-US" dirty="0" smtClean="0"/>
              <a:t>ENT – </a:t>
            </a:r>
            <a:r>
              <a:rPr lang="en-US" dirty="0" smtClean="0"/>
              <a:t>Diagrams</a:t>
            </a:r>
            <a:endParaRPr lang="en-US" dirty="0" smtClean="0"/>
          </a:p>
          <a:p>
            <a:r>
              <a:rPr lang="en-US" dirty="0" smtClean="0"/>
              <a:t>Dr </a:t>
            </a:r>
            <a:r>
              <a:rPr lang="en-US" dirty="0" err="1" smtClean="0"/>
              <a:t>Haider</a:t>
            </a:r>
            <a:r>
              <a:rPr lang="en-US" dirty="0" smtClean="0"/>
              <a:t> </a:t>
            </a:r>
            <a:r>
              <a:rPr lang="en-US" dirty="0" err="1" smtClean="0"/>
              <a:t>Alsarhan</a:t>
            </a:r>
            <a:endParaRPr lang="en-US" dirty="0"/>
          </a:p>
        </p:txBody>
      </p:sp>
      <p:pic>
        <p:nvPicPr>
          <p:cNvPr id="1026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142852"/>
            <a:ext cx="1905000" cy="1895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 – </a:t>
            </a:r>
            <a:r>
              <a:rPr lang="en-US" dirty="0" smtClean="0"/>
              <a:t>Diagrams</a:t>
            </a:r>
            <a:endParaRPr lang="en-US" dirty="0"/>
          </a:p>
        </p:txBody>
      </p:sp>
      <p:pic>
        <p:nvPicPr>
          <p:cNvPr id="7" name="صورة 6" descr="Laryn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71636" y="1785926"/>
            <a:ext cx="6143636" cy="460772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 – </a:t>
            </a:r>
            <a:r>
              <a:rPr lang="en-US" dirty="0" smtClean="0"/>
              <a:t>Diagrams</a:t>
            </a:r>
            <a:endParaRPr lang="en-US" dirty="0"/>
          </a:p>
        </p:txBody>
      </p:sp>
      <p:pic>
        <p:nvPicPr>
          <p:cNvPr id="4" name="صورة 3" descr="larynx_Diagra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4464" y="1975104"/>
            <a:ext cx="7866626" cy="423997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 – </a:t>
            </a:r>
            <a:r>
              <a:rPr lang="en-US" dirty="0" smtClean="0"/>
              <a:t>Diagrams</a:t>
            </a:r>
            <a:endParaRPr lang="en-US" dirty="0"/>
          </a:p>
        </p:txBody>
      </p:sp>
      <p:pic>
        <p:nvPicPr>
          <p:cNvPr id="5" name="صورة 4" descr="PostRhinoscopy_correct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6456" y="1748562"/>
            <a:ext cx="7570320" cy="425220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 – </a:t>
            </a:r>
            <a:r>
              <a:rPr lang="en-US" dirty="0" smtClean="0"/>
              <a:t>Diagrams</a:t>
            </a:r>
            <a:endParaRPr lang="en-US" dirty="0"/>
          </a:p>
        </p:txBody>
      </p:sp>
      <p:pic>
        <p:nvPicPr>
          <p:cNvPr id="1026" name="Picture 2" descr="Image result for diagram of normal tympanic membra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2143116"/>
            <a:ext cx="7215238" cy="39323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 – </a:t>
            </a:r>
            <a:r>
              <a:rPr lang="en-US" dirty="0" smtClean="0"/>
              <a:t>Diagrams</a:t>
            </a:r>
            <a:endParaRPr lang="en-US" dirty="0"/>
          </a:p>
        </p:txBody>
      </p:sp>
      <p:pic>
        <p:nvPicPr>
          <p:cNvPr id="18434" name="Picture 2" descr="Image result for diagram of the oropharyn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1487473"/>
            <a:ext cx="5715040" cy="51562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29</Words>
  <Application>Microsoft Office PowerPoint</Application>
  <PresentationFormat>عرض على الشاشة (3:4)‏</PresentationFormat>
  <Paragraphs>10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سمة Office</vt:lpstr>
      <vt:lpstr>College of medicine  Almustansiriyah University </vt:lpstr>
      <vt:lpstr>ENT – Diagrams</vt:lpstr>
      <vt:lpstr>ENT – Diagrams</vt:lpstr>
      <vt:lpstr>ENT – Diagrams</vt:lpstr>
      <vt:lpstr>ENT – Diagrams</vt:lpstr>
      <vt:lpstr>ENT – Diagrams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of medicine  Almustansiriyah University</dc:title>
  <dc:creator>lenovo</dc:creator>
  <cp:lastModifiedBy>King Soft 2</cp:lastModifiedBy>
  <cp:revision>16</cp:revision>
  <dcterms:created xsi:type="dcterms:W3CDTF">2018-12-04T13:07:07Z</dcterms:created>
  <dcterms:modified xsi:type="dcterms:W3CDTF">2018-12-06T09:48:04Z</dcterms:modified>
</cp:coreProperties>
</file>