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cal Scroll 4"/>
          <p:cNvSpPr/>
          <p:nvPr/>
        </p:nvSpPr>
        <p:spPr>
          <a:xfrm>
            <a:off x="0" y="1219200"/>
            <a:ext cx="6553200" cy="74676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WHO CAN YOU WRITE YOUR OWN REPORT:</a:t>
            </a:r>
          </a:p>
          <a:p>
            <a:endParaRPr lang="en-US" dirty="0" smtClean="0"/>
          </a:p>
          <a:p>
            <a:r>
              <a:rPr lang="en-US" dirty="0" smtClean="0"/>
              <a:t>1-Name &amp; Group on copybook:</a:t>
            </a:r>
          </a:p>
          <a:p>
            <a:endParaRPr lang="en-US" dirty="0" smtClean="0"/>
          </a:p>
          <a:p>
            <a:r>
              <a:rPr lang="en-US" dirty="0" smtClean="0"/>
              <a:t>2-Date:    /   /            </a:t>
            </a:r>
          </a:p>
          <a:p>
            <a:endParaRPr lang="en-US" dirty="0" smtClean="0"/>
          </a:p>
          <a:p>
            <a:r>
              <a:rPr lang="en-US" dirty="0" smtClean="0"/>
              <a:t>3-Lab Section: </a:t>
            </a:r>
          </a:p>
          <a:p>
            <a:endParaRPr lang="en-US" dirty="0" smtClean="0"/>
          </a:p>
          <a:p>
            <a:r>
              <a:rPr lang="en-US" dirty="0" smtClean="0"/>
              <a:t>4-Lab Report:</a:t>
            </a:r>
          </a:p>
          <a:p>
            <a:endParaRPr lang="en-US" dirty="0" smtClean="0"/>
          </a:p>
          <a:p>
            <a:r>
              <a:rPr lang="en-US" dirty="0" smtClean="0"/>
              <a:t>5-Name or Title of experiment:                                      </a:t>
            </a:r>
          </a:p>
          <a:p>
            <a:endParaRPr lang="en-US" dirty="0" smtClean="0"/>
          </a:p>
          <a:p>
            <a:r>
              <a:rPr lang="en-US" dirty="0" smtClean="0"/>
              <a:t>6-Aim of the experiment:</a:t>
            </a:r>
          </a:p>
          <a:p>
            <a:endParaRPr lang="en-US" dirty="0" smtClean="0"/>
          </a:p>
          <a:p>
            <a:r>
              <a:rPr lang="en-US" dirty="0" smtClean="0"/>
              <a:t>7-Steps of the works (procedure):</a:t>
            </a:r>
          </a:p>
          <a:p>
            <a:endParaRPr lang="en-US" dirty="0" smtClean="0"/>
          </a:p>
          <a:p>
            <a:r>
              <a:rPr lang="en-US" dirty="0" smtClean="0"/>
              <a:t>8- Calculations &amp; Discussion : Finally in the space provided below construct  your calculations indicating the concentration of HCl, then discuss your results. </a:t>
            </a:r>
          </a:p>
          <a:p>
            <a:endParaRPr lang="en-US" dirty="0" smtClean="0"/>
          </a:p>
          <a:p>
            <a:r>
              <a:rPr lang="en-US" dirty="0" smtClean="0"/>
              <a:t>9--Keep your writing, and </a:t>
            </a:r>
            <a:r>
              <a:rPr lang="en-US" sz="2000" dirty="0" smtClean="0"/>
              <a:t>punctuation </a:t>
            </a:r>
            <a:endParaRPr lang="en-US" sz="2000" dirty="0"/>
          </a:p>
        </p:txBody>
      </p:sp>
      <p:sp>
        <p:nvSpPr>
          <p:cNvPr id="6" name="Flowchart: Punched Tape 5"/>
          <p:cNvSpPr/>
          <p:nvPr/>
        </p:nvSpPr>
        <p:spPr>
          <a:xfrm>
            <a:off x="1981200" y="152400"/>
            <a:ext cx="2743200" cy="9906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Medical Chemistry</a:t>
            </a:r>
          </a:p>
          <a:p>
            <a:pPr algn="ctr"/>
            <a:r>
              <a:rPr lang="en-US" dirty="0" smtClean="0"/>
              <a:t>First Year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0" y="762000"/>
            <a:ext cx="6858000" cy="83058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WHO CAN YOU WRITE YOUR OWN REPORT:</a:t>
            </a:r>
          </a:p>
          <a:p>
            <a:endParaRPr lang="en-US" sz="2000" b="1" dirty="0" smtClean="0"/>
          </a:p>
          <a:p>
            <a:r>
              <a:rPr lang="en-US" b="1" dirty="0" smtClean="0"/>
              <a:t>1-Name: write your name                               Group: A or B</a:t>
            </a:r>
          </a:p>
          <a:p>
            <a:endParaRPr lang="en-US" b="1" dirty="0" smtClean="0"/>
          </a:p>
          <a:p>
            <a:r>
              <a:rPr lang="en-US" b="1" dirty="0" smtClean="0"/>
              <a:t>2-Date:    /   /            </a:t>
            </a:r>
          </a:p>
          <a:p>
            <a:endParaRPr lang="en-US" b="1" dirty="0" smtClean="0"/>
          </a:p>
          <a:p>
            <a:r>
              <a:rPr lang="en-US" b="1" dirty="0" smtClean="0"/>
              <a:t>3-Lab Section: ex. 1 </a:t>
            </a:r>
          </a:p>
          <a:p>
            <a:endParaRPr lang="en-US" b="1" dirty="0" smtClean="0"/>
          </a:p>
          <a:p>
            <a:r>
              <a:rPr lang="en-US" b="1" dirty="0" smtClean="0"/>
              <a:t>4-Lab Report: ------------------------</a:t>
            </a:r>
          </a:p>
          <a:p>
            <a:endParaRPr lang="en-US" b="1" dirty="0" smtClean="0"/>
          </a:p>
          <a:p>
            <a:r>
              <a:rPr lang="en-US" b="1" dirty="0" smtClean="0"/>
              <a:t>5-Name or Title of experiment: ACID BASE TITRATION                                     </a:t>
            </a:r>
          </a:p>
          <a:p>
            <a:endParaRPr lang="en-US" b="1" dirty="0" smtClean="0"/>
          </a:p>
          <a:p>
            <a:r>
              <a:rPr lang="en-US" b="1" dirty="0" smtClean="0"/>
              <a:t>6-Aim of the experiment: Finding of Acid concentration.</a:t>
            </a:r>
          </a:p>
          <a:p>
            <a:endParaRPr lang="en-US" b="1" dirty="0" smtClean="0"/>
          </a:p>
          <a:p>
            <a:r>
              <a:rPr lang="en-US" b="1" dirty="0" smtClean="0"/>
              <a:t>7-Steps of the works (procedure): Fill burette with NaOH and so on.</a:t>
            </a:r>
          </a:p>
          <a:p>
            <a:endParaRPr lang="en-US" b="1" dirty="0" smtClean="0"/>
          </a:p>
          <a:p>
            <a:r>
              <a:rPr lang="en-US" b="1" dirty="0" smtClean="0"/>
              <a:t>8-Discussion: write your calculation findings, then discussing them.</a:t>
            </a:r>
          </a:p>
          <a:p>
            <a:endParaRPr lang="en-US" b="1" dirty="0" smtClean="0"/>
          </a:p>
          <a:p>
            <a:r>
              <a:rPr lang="en-US" b="1" dirty="0" smtClean="0"/>
              <a:t>9--Keep your writing, and punctuation in save way</a:t>
            </a:r>
          </a:p>
        </p:txBody>
      </p:sp>
      <p:sp>
        <p:nvSpPr>
          <p:cNvPr id="3" name="Flowchart: Punched Tape 2"/>
          <p:cNvSpPr/>
          <p:nvPr/>
        </p:nvSpPr>
        <p:spPr>
          <a:xfrm>
            <a:off x="2057400" y="0"/>
            <a:ext cx="2743200" cy="6858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Medical Chemistry</a:t>
            </a:r>
          </a:p>
          <a:p>
            <a:pPr algn="ctr"/>
            <a:r>
              <a:rPr lang="en-US" dirty="0" smtClean="0"/>
              <a:t>First Year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171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delta</dc:creator>
  <cp:lastModifiedBy>DR.Ahmed Saker 2O14</cp:lastModifiedBy>
  <cp:revision>8</cp:revision>
  <dcterms:created xsi:type="dcterms:W3CDTF">2006-08-16T00:00:00Z</dcterms:created>
  <dcterms:modified xsi:type="dcterms:W3CDTF">2018-12-03T14:36:53Z</dcterms:modified>
</cp:coreProperties>
</file>