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2" r:id="rId4"/>
    <p:sldId id="259" r:id="rId5"/>
    <p:sldId id="263" r:id="rId6"/>
    <p:sldId id="258" r:id="rId7"/>
    <p:sldId id="261"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9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C16F2-4386-41DD-A3AD-32F5B9F8D89E}" type="doc">
      <dgm:prSet loTypeId="urn:microsoft.com/office/officeart/2005/8/layout/cycle4" loCatId="cycle" qsTypeId="urn:microsoft.com/office/officeart/2005/8/quickstyle/simple3" qsCatId="simple" csTypeId="urn:microsoft.com/office/officeart/2005/8/colors/colorful5" csCatId="colorful" phldr="1"/>
      <dgm:spPr/>
      <dgm:t>
        <a:bodyPr/>
        <a:lstStyle/>
        <a:p>
          <a:endParaRPr lang="en-US"/>
        </a:p>
      </dgm:t>
    </dgm:pt>
    <dgm:pt modelId="{A1A3E3C3-D1A3-41B1-B58C-0B1128253551}">
      <dgm:prSet phldrT="[Text]" custT="1"/>
      <dgm:spPr/>
      <dgm:t>
        <a:bodyPr/>
        <a:lstStyle/>
        <a:p>
          <a:r>
            <a:rPr lang="ar-IQ" sz="1000" dirty="0" smtClean="0"/>
            <a:t>-</a:t>
          </a:r>
          <a:r>
            <a:rPr lang="ar-IQ" sz="1100" b="1" dirty="0" smtClean="0"/>
            <a:t>تكامل الخدمات </a:t>
          </a:r>
        </a:p>
        <a:p>
          <a:r>
            <a:rPr lang="ar-IQ" sz="1100" b="1" dirty="0" smtClean="0"/>
            <a:t>- المكان السياحي </a:t>
          </a:r>
        </a:p>
        <a:p>
          <a:r>
            <a:rPr lang="ar-IQ" sz="1100" b="1" dirty="0" smtClean="0"/>
            <a:t>- المنافسة </a:t>
          </a:r>
        </a:p>
        <a:p>
          <a:r>
            <a:rPr lang="ar-IQ" sz="1100" b="1" dirty="0" smtClean="0"/>
            <a:t>- توفر خطوط النقل </a:t>
          </a:r>
          <a:endParaRPr lang="en-US" sz="1100" b="1" dirty="0"/>
        </a:p>
      </dgm:t>
    </dgm:pt>
    <dgm:pt modelId="{8DC6F18D-BDBD-4F50-995E-01EF5CCEE664}" type="parTrans" cxnId="{8F8D1A81-834A-445C-A915-792AEEDCBE91}">
      <dgm:prSet/>
      <dgm:spPr/>
      <dgm:t>
        <a:bodyPr/>
        <a:lstStyle/>
        <a:p>
          <a:endParaRPr lang="en-US"/>
        </a:p>
      </dgm:t>
    </dgm:pt>
    <dgm:pt modelId="{5C0222CA-4064-45F6-A1B3-65D317F4AE47}" type="sibTrans" cxnId="{8F8D1A81-834A-445C-A915-792AEEDCBE91}">
      <dgm:prSet/>
      <dgm:spPr/>
      <dgm:t>
        <a:bodyPr/>
        <a:lstStyle/>
        <a:p>
          <a:endParaRPr lang="en-US"/>
        </a:p>
      </dgm:t>
    </dgm:pt>
    <dgm:pt modelId="{8EFBB74B-3214-45D8-B4A7-955E4F399565}">
      <dgm:prSet phldrT="[Text]" custT="1"/>
      <dgm:spPr/>
      <dgm:t>
        <a:bodyPr/>
        <a:lstStyle/>
        <a:p>
          <a:r>
            <a:rPr lang="ar-IQ" sz="1000" dirty="0" smtClean="0"/>
            <a:t>- </a:t>
          </a:r>
          <a:r>
            <a:rPr lang="ar-IQ" sz="1100" b="1" dirty="0" smtClean="0"/>
            <a:t>الموازنة المنوفرة </a:t>
          </a:r>
        </a:p>
        <a:p>
          <a:r>
            <a:rPr lang="ar-IQ" sz="1100" b="1" dirty="0" smtClean="0"/>
            <a:t>- اين تم الاعلان </a:t>
          </a:r>
        </a:p>
        <a:p>
          <a:r>
            <a:rPr lang="ar-IQ" sz="1100" b="1" dirty="0" smtClean="0"/>
            <a:t>- في اي وقت يتم الاعلان </a:t>
          </a:r>
        </a:p>
        <a:p>
          <a:r>
            <a:rPr lang="ar-IQ" sz="1100" b="1" dirty="0" smtClean="0"/>
            <a:t>- نوعية الاعلان </a:t>
          </a:r>
        </a:p>
        <a:p>
          <a:r>
            <a:rPr lang="ar-IQ" sz="1100" b="1" dirty="0" smtClean="0"/>
            <a:t>- وسيلة الاعلان </a:t>
          </a:r>
          <a:endParaRPr lang="en-US" sz="1100" b="1" dirty="0"/>
        </a:p>
      </dgm:t>
    </dgm:pt>
    <dgm:pt modelId="{93B8E440-D217-485A-ABE5-EB193201B100}" type="parTrans" cxnId="{C640CEF6-8BDD-4885-9985-661EFE088134}">
      <dgm:prSet/>
      <dgm:spPr/>
      <dgm:t>
        <a:bodyPr/>
        <a:lstStyle/>
        <a:p>
          <a:endParaRPr lang="en-US"/>
        </a:p>
      </dgm:t>
    </dgm:pt>
    <dgm:pt modelId="{AF0B9F36-A245-45B4-BA99-4132C9E8531B}" type="sibTrans" cxnId="{C640CEF6-8BDD-4885-9985-661EFE088134}">
      <dgm:prSet/>
      <dgm:spPr/>
      <dgm:t>
        <a:bodyPr/>
        <a:lstStyle/>
        <a:p>
          <a:endParaRPr lang="en-US"/>
        </a:p>
      </dgm:t>
    </dgm:pt>
    <dgm:pt modelId="{24722927-BB8F-4A6C-93CC-B07488C20893}">
      <dgm:prSet phldrT="[Text]" custT="1"/>
      <dgm:spPr/>
      <dgm:t>
        <a:bodyPr/>
        <a:lstStyle/>
        <a:p>
          <a:r>
            <a:rPr lang="ar-IQ" sz="1000" dirty="0" smtClean="0"/>
            <a:t>- </a:t>
          </a:r>
          <a:r>
            <a:rPr lang="ar-IQ" sz="1100" b="1" dirty="0" smtClean="0"/>
            <a:t>مستوى الجودة في الخدمات السياحية </a:t>
          </a:r>
        </a:p>
        <a:p>
          <a:r>
            <a:rPr lang="ar-IQ" sz="1100" b="1" dirty="0" smtClean="0"/>
            <a:t>- تقدير احتاجات السواح </a:t>
          </a:r>
        </a:p>
        <a:p>
          <a:r>
            <a:rPr lang="ar-IQ" sz="1100" b="1" dirty="0" smtClean="0"/>
            <a:t>- البنية التحتية </a:t>
          </a:r>
          <a:endParaRPr lang="en-US" sz="1100" b="1" dirty="0"/>
        </a:p>
      </dgm:t>
    </dgm:pt>
    <dgm:pt modelId="{5DA292E9-9C26-4A32-8FE3-10246FB24B80}" type="parTrans" cxnId="{152F82E7-5F9D-4674-B267-962DB3BA3FA4}">
      <dgm:prSet/>
      <dgm:spPr/>
      <dgm:t>
        <a:bodyPr/>
        <a:lstStyle/>
        <a:p>
          <a:endParaRPr lang="en-US"/>
        </a:p>
      </dgm:t>
    </dgm:pt>
    <dgm:pt modelId="{CF6EC6CE-8CB5-401C-BEE4-90B627083973}" type="sibTrans" cxnId="{152F82E7-5F9D-4674-B267-962DB3BA3FA4}">
      <dgm:prSet/>
      <dgm:spPr/>
      <dgm:t>
        <a:bodyPr/>
        <a:lstStyle/>
        <a:p>
          <a:endParaRPr lang="en-US"/>
        </a:p>
      </dgm:t>
    </dgm:pt>
    <dgm:pt modelId="{B121C61B-E243-442D-9E4C-72890A704591}">
      <dgm:prSet custT="1"/>
      <dgm:spPr/>
      <dgm:t>
        <a:bodyPr/>
        <a:lstStyle/>
        <a:p>
          <a:r>
            <a:rPr lang="ar-IQ" sz="1100" b="1" dirty="0" smtClean="0"/>
            <a:t>- رغبة المستهلك في الشراء </a:t>
          </a:r>
        </a:p>
        <a:p>
          <a:r>
            <a:rPr lang="ar-IQ" sz="1100" b="1" dirty="0" smtClean="0"/>
            <a:t>- اسعار المنافسة </a:t>
          </a:r>
        </a:p>
        <a:p>
          <a:r>
            <a:rPr lang="ar-IQ" sz="1100" b="1" dirty="0" smtClean="0"/>
            <a:t>- الخصومات </a:t>
          </a:r>
          <a:endParaRPr lang="en-US" sz="1100" b="1" dirty="0"/>
        </a:p>
      </dgm:t>
    </dgm:pt>
    <dgm:pt modelId="{1A62A8F6-AE3C-4766-A0F0-C88A358D406D}" type="parTrans" cxnId="{4DCBE9C2-5DA0-449A-B55B-868720494F8E}">
      <dgm:prSet/>
      <dgm:spPr/>
      <dgm:t>
        <a:bodyPr/>
        <a:lstStyle/>
        <a:p>
          <a:endParaRPr lang="en-US"/>
        </a:p>
      </dgm:t>
    </dgm:pt>
    <dgm:pt modelId="{8E6A2488-B95E-42EA-923B-D2E843BEBB90}" type="sibTrans" cxnId="{4DCBE9C2-5DA0-449A-B55B-868720494F8E}">
      <dgm:prSet/>
      <dgm:spPr/>
      <dgm:t>
        <a:bodyPr/>
        <a:lstStyle/>
        <a:p>
          <a:endParaRPr lang="en-US"/>
        </a:p>
      </dgm:t>
    </dgm:pt>
    <dgm:pt modelId="{976EDB9D-DC25-4480-A89D-DA06F901C549}">
      <dgm:prSet custT="1"/>
      <dgm:spPr/>
      <dgm:t>
        <a:bodyPr/>
        <a:lstStyle/>
        <a:p>
          <a:pPr marL="0" indent="0" algn="r" rtl="1"/>
          <a:r>
            <a:rPr lang="ar-IQ" sz="1600" b="1" dirty="0" smtClean="0"/>
            <a:t>المنتوج </a:t>
          </a:r>
          <a:endParaRPr lang="en-US" sz="1600" b="1" dirty="0"/>
        </a:p>
      </dgm:t>
    </dgm:pt>
    <dgm:pt modelId="{EBC429F2-FC64-45FC-894B-A66AD69585B0}" type="parTrans" cxnId="{FF53B9AA-B949-47E2-A762-EEFFF56D56D4}">
      <dgm:prSet/>
      <dgm:spPr/>
      <dgm:t>
        <a:bodyPr/>
        <a:lstStyle/>
        <a:p>
          <a:endParaRPr lang="en-US"/>
        </a:p>
      </dgm:t>
    </dgm:pt>
    <dgm:pt modelId="{4BF16089-7298-48A3-AA39-1F5CFC6205C0}" type="sibTrans" cxnId="{FF53B9AA-B949-47E2-A762-EEFFF56D56D4}">
      <dgm:prSet/>
      <dgm:spPr/>
      <dgm:t>
        <a:bodyPr/>
        <a:lstStyle/>
        <a:p>
          <a:endParaRPr lang="en-US"/>
        </a:p>
      </dgm:t>
    </dgm:pt>
    <dgm:pt modelId="{DA83D73B-5EA4-4B68-B372-3F2B3A2800E6}">
      <dgm:prSet custScaleX="60308" custScaleY="22550" custLinFactNeighborX="-13297" custLinFactNeighborY="-8088"/>
      <dgm:spPr/>
      <dgm:t>
        <a:bodyPr/>
        <a:lstStyle/>
        <a:p>
          <a:endParaRPr lang="en-US"/>
        </a:p>
      </dgm:t>
    </dgm:pt>
    <dgm:pt modelId="{7539584F-631F-4F1D-AE00-6AF7D0FF9591}" type="parTrans" cxnId="{032CFAFC-F0DE-4347-8008-BCE49EA73C88}">
      <dgm:prSet/>
      <dgm:spPr/>
      <dgm:t>
        <a:bodyPr/>
        <a:lstStyle/>
        <a:p>
          <a:endParaRPr lang="en-US"/>
        </a:p>
      </dgm:t>
    </dgm:pt>
    <dgm:pt modelId="{13E01EF6-4C70-4B53-BB90-7E9149E3C935}" type="sibTrans" cxnId="{032CFAFC-F0DE-4347-8008-BCE49EA73C88}">
      <dgm:prSet/>
      <dgm:spPr/>
      <dgm:t>
        <a:bodyPr/>
        <a:lstStyle/>
        <a:p>
          <a:endParaRPr lang="en-US"/>
        </a:p>
      </dgm:t>
    </dgm:pt>
    <dgm:pt modelId="{6733AE6F-A2DC-4E1D-9EAE-FB7271D61FFF}">
      <dgm:prSet custT="1"/>
      <dgm:spPr/>
      <dgm:t>
        <a:bodyPr/>
        <a:lstStyle/>
        <a:p>
          <a:pPr algn="ctr" rtl="1"/>
          <a:r>
            <a:rPr lang="ar-IQ" sz="1800" b="1" dirty="0" smtClean="0"/>
            <a:t>المكان</a:t>
          </a:r>
          <a:endParaRPr lang="en-US" sz="1800" b="1" dirty="0"/>
        </a:p>
      </dgm:t>
    </dgm:pt>
    <dgm:pt modelId="{CC7BD7D6-A3FB-4833-AE6F-B91A7D373333}" type="parTrans" cxnId="{B9B5967A-BF75-4DDC-88C1-A1B17F436719}">
      <dgm:prSet/>
      <dgm:spPr/>
      <dgm:t>
        <a:bodyPr/>
        <a:lstStyle/>
        <a:p>
          <a:endParaRPr lang="en-US"/>
        </a:p>
      </dgm:t>
    </dgm:pt>
    <dgm:pt modelId="{03CD50C5-2594-467C-95FF-A865E9184E40}" type="sibTrans" cxnId="{B9B5967A-BF75-4DDC-88C1-A1B17F436719}">
      <dgm:prSet/>
      <dgm:spPr/>
      <dgm:t>
        <a:bodyPr/>
        <a:lstStyle/>
        <a:p>
          <a:endParaRPr lang="en-US"/>
        </a:p>
      </dgm:t>
    </dgm:pt>
    <dgm:pt modelId="{9E4ABA0C-A8D1-4701-AC86-EFABC4475A1E}">
      <dgm:prSet custT="1"/>
      <dgm:spPr/>
      <dgm:t>
        <a:bodyPr/>
        <a:lstStyle/>
        <a:p>
          <a:pPr algn="ctr" rtl="1"/>
          <a:r>
            <a:rPr lang="ar-IQ" sz="1800" b="1" dirty="0" smtClean="0"/>
            <a:t>السعر</a:t>
          </a:r>
          <a:endParaRPr lang="en-US" sz="1800" b="1" dirty="0"/>
        </a:p>
      </dgm:t>
    </dgm:pt>
    <dgm:pt modelId="{0B0224E0-119A-4610-8122-3CA4017FB3E1}" type="parTrans" cxnId="{C17B57F2-BAF3-4AB2-BC0A-750C0E902107}">
      <dgm:prSet/>
      <dgm:spPr/>
      <dgm:t>
        <a:bodyPr/>
        <a:lstStyle/>
        <a:p>
          <a:endParaRPr lang="en-US"/>
        </a:p>
      </dgm:t>
    </dgm:pt>
    <dgm:pt modelId="{77CF050E-1972-4ADF-89BE-E55D036834D5}" type="sibTrans" cxnId="{C17B57F2-BAF3-4AB2-BC0A-750C0E902107}">
      <dgm:prSet/>
      <dgm:spPr/>
      <dgm:t>
        <a:bodyPr/>
        <a:lstStyle/>
        <a:p>
          <a:endParaRPr lang="en-US"/>
        </a:p>
      </dgm:t>
    </dgm:pt>
    <dgm:pt modelId="{9A4C0606-0A30-489E-9B29-791D15248142}">
      <dgm:prSet custT="1"/>
      <dgm:spPr/>
      <dgm:t>
        <a:bodyPr/>
        <a:lstStyle/>
        <a:p>
          <a:pPr marL="0" indent="0" algn="r" defTabSz="457200" rtl="1">
            <a:tabLst/>
          </a:pPr>
          <a:r>
            <a:rPr lang="ar-IQ" sz="1800" b="1" dirty="0" smtClean="0"/>
            <a:t>الترويج </a:t>
          </a:r>
          <a:endParaRPr lang="en-US" sz="1800" b="1" dirty="0"/>
        </a:p>
      </dgm:t>
    </dgm:pt>
    <dgm:pt modelId="{91683A41-D025-47A5-AC1B-80230E1DDCF4}" type="parTrans" cxnId="{25AA8EF9-B647-4199-8EA1-611A91C64359}">
      <dgm:prSet/>
      <dgm:spPr/>
      <dgm:t>
        <a:bodyPr/>
        <a:lstStyle/>
        <a:p>
          <a:endParaRPr lang="en-US"/>
        </a:p>
      </dgm:t>
    </dgm:pt>
    <dgm:pt modelId="{0BE86704-01F8-46F9-983C-144638AE7739}" type="sibTrans" cxnId="{25AA8EF9-B647-4199-8EA1-611A91C64359}">
      <dgm:prSet/>
      <dgm:spPr/>
      <dgm:t>
        <a:bodyPr/>
        <a:lstStyle/>
        <a:p>
          <a:endParaRPr lang="en-US"/>
        </a:p>
      </dgm:t>
    </dgm:pt>
    <dgm:pt modelId="{980C2446-AB14-4052-9FA1-694AF504EB1D}" type="pres">
      <dgm:prSet presAssocID="{1D4C16F2-4386-41DD-A3AD-32F5B9F8D89E}" presName="cycleMatrixDiagram" presStyleCnt="0">
        <dgm:presLayoutVars>
          <dgm:chMax val="1"/>
          <dgm:dir/>
          <dgm:animLvl val="lvl"/>
          <dgm:resizeHandles val="exact"/>
        </dgm:presLayoutVars>
      </dgm:prSet>
      <dgm:spPr/>
      <dgm:t>
        <a:bodyPr/>
        <a:lstStyle/>
        <a:p>
          <a:endParaRPr lang="en-US"/>
        </a:p>
      </dgm:t>
    </dgm:pt>
    <dgm:pt modelId="{B4DC6581-1C51-49A2-98D4-A57D4D61E6D7}" type="pres">
      <dgm:prSet presAssocID="{1D4C16F2-4386-41DD-A3AD-32F5B9F8D89E}" presName="children" presStyleCnt="0"/>
      <dgm:spPr/>
    </dgm:pt>
    <dgm:pt modelId="{BA044226-F3EA-4D2D-A148-BADAB0B4784F}" type="pres">
      <dgm:prSet presAssocID="{1D4C16F2-4386-41DD-A3AD-32F5B9F8D89E}" presName="child1group" presStyleCnt="0"/>
      <dgm:spPr/>
    </dgm:pt>
    <dgm:pt modelId="{93CCCAF9-48E4-4F2B-A9C7-8B3FE6A9462F}" type="pres">
      <dgm:prSet presAssocID="{1D4C16F2-4386-41DD-A3AD-32F5B9F8D89E}" presName="child1" presStyleLbl="bgAcc1" presStyleIdx="0" presStyleCnt="4" custScaleX="107937" custScaleY="34805" custLinFactNeighborX="-25205" custLinFactNeighborY="16422"/>
      <dgm:spPr/>
      <dgm:t>
        <a:bodyPr/>
        <a:lstStyle/>
        <a:p>
          <a:endParaRPr lang="en-US"/>
        </a:p>
      </dgm:t>
    </dgm:pt>
    <dgm:pt modelId="{3B02D73E-C9BE-4D2A-917D-6E4027DA6FE7}" type="pres">
      <dgm:prSet presAssocID="{1D4C16F2-4386-41DD-A3AD-32F5B9F8D89E}" presName="child1Text" presStyleLbl="bgAcc1" presStyleIdx="0" presStyleCnt="4">
        <dgm:presLayoutVars>
          <dgm:bulletEnabled val="1"/>
        </dgm:presLayoutVars>
      </dgm:prSet>
      <dgm:spPr/>
      <dgm:t>
        <a:bodyPr/>
        <a:lstStyle/>
        <a:p>
          <a:endParaRPr lang="en-US"/>
        </a:p>
      </dgm:t>
    </dgm:pt>
    <dgm:pt modelId="{4C23E88C-8000-4092-AE01-980552D37FEA}" type="pres">
      <dgm:prSet presAssocID="{1D4C16F2-4386-41DD-A3AD-32F5B9F8D89E}" presName="child2group" presStyleCnt="0"/>
      <dgm:spPr/>
    </dgm:pt>
    <dgm:pt modelId="{A662B376-7A3F-40F3-BADE-ED64C01B7A7F}" type="pres">
      <dgm:prSet presAssocID="{1D4C16F2-4386-41DD-A3AD-32F5B9F8D89E}" presName="child2" presStyleLbl="bgAcc1" presStyleIdx="1" presStyleCnt="4" custScaleX="79805" custScaleY="38726" custLinFactNeighborX="21831" custLinFactNeighborY="22549"/>
      <dgm:spPr/>
      <dgm:t>
        <a:bodyPr/>
        <a:lstStyle/>
        <a:p>
          <a:endParaRPr lang="en-US"/>
        </a:p>
      </dgm:t>
    </dgm:pt>
    <dgm:pt modelId="{69E61443-BD12-4AA6-9D01-FB0673FA6827}" type="pres">
      <dgm:prSet presAssocID="{1D4C16F2-4386-41DD-A3AD-32F5B9F8D89E}" presName="child2Text" presStyleLbl="bgAcc1" presStyleIdx="1" presStyleCnt="4">
        <dgm:presLayoutVars>
          <dgm:bulletEnabled val="1"/>
        </dgm:presLayoutVars>
      </dgm:prSet>
      <dgm:spPr/>
      <dgm:t>
        <a:bodyPr/>
        <a:lstStyle/>
        <a:p>
          <a:endParaRPr lang="en-US"/>
        </a:p>
      </dgm:t>
    </dgm:pt>
    <dgm:pt modelId="{B7E44A54-C212-4838-AE58-D052DC240E4E}" type="pres">
      <dgm:prSet presAssocID="{1D4C16F2-4386-41DD-A3AD-32F5B9F8D89E}" presName="child3group" presStyleCnt="0"/>
      <dgm:spPr/>
    </dgm:pt>
    <dgm:pt modelId="{EFBF655D-FBF3-4965-81D3-3120A7B05431}" type="pres">
      <dgm:prSet presAssocID="{1D4C16F2-4386-41DD-A3AD-32F5B9F8D89E}" presName="child3" presStyleLbl="bgAcc1" presStyleIdx="2" presStyleCnt="4" custScaleX="76184" custScaleY="34804" custLinFactNeighborX="27959" custLinFactNeighborY="-10294"/>
      <dgm:spPr/>
      <dgm:t>
        <a:bodyPr/>
        <a:lstStyle/>
        <a:p>
          <a:endParaRPr lang="en-US"/>
        </a:p>
      </dgm:t>
    </dgm:pt>
    <dgm:pt modelId="{C875A564-9D70-4C96-ABA1-4FA86C9A8F9A}" type="pres">
      <dgm:prSet presAssocID="{1D4C16F2-4386-41DD-A3AD-32F5B9F8D89E}" presName="child3Text" presStyleLbl="bgAcc1" presStyleIdx="2" presStyleCnt="4">
        <dgm:presLayoutVars>
          <dgm:bulletEnabled val="1"/>
        </dgm:presLayoutVars>
      </dgm:prSet>
      <dgm:spPr/>
      <dgm:t>
        <a:bodyPr/>
        <a:lstStyle/>
        <a:p>
          <a:endParaRPr lang="en-US"/>
        </a:p>
      </dgm:t>
    </dgm:pt>
    <dgm:pt modelId="{C225DFC6-0E11-4BE7-8292-0B7208B1BC8B}" type="pres">
      <dgm:prSet presAssocID="{1D4C16F2-4386-41DD-A3AD-32F5B9F8D89E}" presName="child4group" presStyleCnt="0"/>
      <dgm:spPr/>
    </dgm:pt>
    <dgm:pt modelId="{AF4A5655-30DD-49BD-AD2D-815596281DD6}" type="pres">
      <dgm:prSet presAssocID="{1D4C16F2-4386-41DD-A3AD-32F5B9F8D89E}" presName="child4" presStyleLbl="bgAcc1" presStyleIdx="3" presStyleCnt="4" custScaleX="92059" custScaleY="47057" custLinFactNeighborX="-33144" custLinFactNeighborY="-22548"/>
      <dgm:spPr/>
      <dgm:t>
        <a:bodyPr/>
        <a:lstStyle/>
        <a:p>
          <a:endParaRPr lang="en-US"/>
        </a:p>
      </dgm:t>
    </dgm:pt>
    <dgm:pt modelId="{8AE4E494-63D2-4294-9CD8-8B47FBBF5A09}" type="pres">
      <dgm:prSet presAssocID="{1D4C16F2-4386-41DD-A3AD-32F5B9F8D89E}" presName="child4Text" presStyleLbl="bgAcc1" presStyleIdx="3" presStyleCnt="4">
        <dgm:presLayoutVars>
          <dgm:bulletEnabled val="1"/>
        </dgm:presLayoutVars>
      </dgm:prSet>
      <dgm:spPr/>
      <dgm:t>
        <a:bodyPr/>
        <a:lstStyle/>
        <a:p>
          <a:endParaRPr lang="en-US"/>
        </a:p>
      </dgm:t>
    </dgm:pt>
    <dgm:pt modelId="{6523AB86-8F85-471A-9245-B2B4E54CB229}" type="pres">
      <dgm:prSet presAssocID="{1D4C16F2-4386-41DD-A3AD-32F5B9F8D89E}" presName="childPlaceholder" presStyleCnt="0"/>
      <dgm:spPr/>
    </dgm:pt>
    <dgm:pt modelId="{6569E13C-E5B3-4FF8-A806-0DFBCFFF3ED5}" type="pres">
      <dgm:prSet presAssocID="{1D4C16F2-4386-41DD-A3AD-32F5B9F8D89E}" presName="circle" presStyleCnt="0"/>
      <dgm:spPr/>
    </dgm:pt>
    <dgm:pt modelId="{48243559-5EB0-49F8-8177-64D34CD6C7F7}" type="pres">
      <dgm:prSet presAssocID="{1D4C16F2-4386-41DD-A3AD-32F5B9F8D89E}" presName="quadrant1" presStyleLbl="node1" presStyleIdx="0" presStyleCnt="4">
        <dgm:presLayoutVars>
          <dgm:chMax val="1"/>
          <dgm:bulletEnabled val="1"/>
        </dgm:presLayoutVars>
      </dgm:prSet>
      <dgm:spPr/>
      <dgm:t>
        <a:bodyPr/>
        <a:lstStyle/>
        <a:p>
          <a:endParaRPr lang="en-US"/>
        </a:p>
      </dgm:t>
    </dgm:pt>
    <dgm:pt modelId="{D1D10521-6211-45C1-B363-5FB40F9CE516}" type="pres">
      <dgm:prSet presAssocID="{1D4C16F2-4386-41DD-A3AD-32F5B9F8D89E}" presName="quadrant2" presStyleLbl="node1" presStyleIdx="1" presStyleCnt="4">
        <dgm:presLayoutVars>
          <dgm:chMax val="1"/>
          <dgm:bulletEnabled val="1"/>
        </dgm:presLayoutVars>
      </dgm:prSet>
      <dgm:spPr/>
      <dgm:t>
        <a:bodyPr/>
        <a:lstStyle/>
        <a:p>
          <a:endParaRPr lang="en-US"/>
        </a:p>
      </dgm:t>
    </dgm:pt>
    <dgm:pt modelId="{B8DD9A08-405D-434D-8D49-7C1B5DC66AC1}" type="pres">
      <dgm:prSet presAssocID="{1D4C16F2-4386-41DD-A3AD-32F5B9F8D89E}" presName="quadrant3" presStyleLbl="node1" presStyleIdx="2" presStyleCnt="4">
        <dgm:presLayoutVars>
          <dgm:chMax val="1"/>
          <dgm:bulletEnabled val="1"/>
        </dgm:presLayoutVars>
      </dgm:prSet>
      <dgm:spPr/>
      <dgm:t>
        <a:bodyPr/>
        <a:lstStyle/>
        <a:p>
          <a:endParaRPr lang="en-US"/>
        </a:p>
      </dgm:t>
    </dgm:pt>
    <dgm:pt modelId="{3CCBD43E-617F-4673-870B-E717935B59E0}" type="pres">
      <dgm:prSet presAssocID="{1D4C16F2-4386-41DD-A3AD-32F5B9F8D89E}" presName="quadrant4" presStyleLbl="node1" presStyleIdx="3" presStyleCnt="4">
        <dgm:presLayoutVars>
          <dgm:chMax val="1"/>
          <dgm:bulletEnabled val="1"/>
        </dgm:presLayoutVars>
      </dgm:prSet>
      <dgm:spPr/>
      <dgm:t>
        <a:bodyPr/>
        <a:lstStyle/>
        <a:p>
          <a:endParaRPr lang="en-US"/>
        </a:p>
      </dgm:t>
    </dgm:pt>
    <dgm:pt modelId="{1F1974DB-8A78-46C9-AC30-D02648266928}" type="pres">
      <dgm:prSet presAssocID="{1D4C16F2-4386-41DD-A3AD-32F5B9F8D89E}" presName="quadrantPlaceholder" presStyleCnt="0"/>
      <dgm:spPr/>
    </dgm:pt>
    <dgm:pt modelId="{8A3DBA8F-75AE-4FCE-B55A-180AC1B0DAE1}" type="pres">
      <dgm:prSet presAssocID="{1D4C16F2-4386-41DD-A3AD-32F5B9F8D89E}" presName="center1" presStyleLbl="fgShp" presStyleIdx="0" presStyleCnt="2"/>
      <dgm:spPr/>
    </dgm:pt>
    <dgm:pt modelId="{6CF3E21B-22B9-489C-ACB2-87FFCC5D5191}" type="pres">
      <dgm:prSet presAssocID="{1D4C16F2-4386-41DD-A3AD-32F5B9F8D89E}" presName="center2" presStyleLbl="fgShp" presStyleIdx="1" presStyleCnt="2"/>
      <dgm:spPr/>
    </dgm:pt>
  </dgm:ptLst>
  <dgm:cxnLst>
    <dgm:cxn modelId="{D72B3D31-3B44-446E-A0D2-3E0700E664A4}" type="presOf" srcId="{24722927-BB8F-4A6C-93CC-B07488C20893}" destId="{3CCBD43E-617F-4673-870B-E717935B59E0}" srcOrd="0" destOrd="0" presId="urn:microsoft.com/office/officeart/2005/8/layout/cycle4"/>
    <dgm:cxn modelId="{3031EA97-818A-498A-AD4D-F0A2772EDA97}" type="presOf" srcId="{9E4ABA0C-A8D1-4701-AC86-EFABC4475A1E}" destId="{EFBF655D-FBF3-4965-81D3-3120A7B05431}" srcOrd="0" destOrd="0" presId="urn:microsoft.com/office/officeart/2005/8/layout/cycle4"/>
    <dgm:cxn modelId="{152F82E7-5F9D-4674-B267-962DB3BA3FA4}" srcId="{1D4C16F2-4386-41DD-A3AD-32F5B9F8D89E}" destId="{24722927-BB8F-4A6C-93CC-B07488C20893}" srcOrd="3" destOrd="0" parTransId="{5DA292E9-9C26-4A32-8FE3-10246FB24B80}" sibTransId="{CF6EC6CE-8CB5-401C-BEE4-90B627083973}"/>
    <dgm:cxn modelId="{3F9156B0-83A1-44ED-87EF-426BD3452AE8}" type="presOf" srcId="{976EDB9D-DC25-4480-A89D-DA06F901C549}" destId="{3B02D73E-C9BE-4D2A-917D-6E4027DA6FE7}" srcOrd="1" destOrd="0" presId="urn:microsoft.com/office/officeart/2005/8/layout/cycle4"/>
    <dgm:cxn modelId="{FCE1DE62-886D-49BE-808B-72CE84757F81}" type="presOf" srcId="{9A4C0606-0A30-489E-9B29-791D15248142}" destId="{8AE4E494-63D2-4294-9CD8-8B47FBBF5A09}" srcOrd="1" destOrd="0" presId="urn:microsoft.com/office/officeart/2005/8/layout/cycle4"/>
    <dgm:cxn modelId="{56D2DBAF-BCB0-4290-B003-F9B72DC8C567}" type="presOf" srcId="{9E4ABA0C-A8D1-4701-AC86-EFABC4475A1E}" destId="{C875A564-9D70-4C96-ABA1-4FA86C9A8F9A}" srcOrd="1" destOrd="0" presId="urn:microsoft.com/office/officeart/2005/8/layout/cycle4"/>
    <dgm:cxn modelId="{FF53B9AA-B949-47E2-A762-EEFFF56D56D4}" srcId="{A1A3E3C3-D1A3-41B1-B58C-0B1128253551}" destId="{976EDB9D-DC25-4480-A89D-DA06F901C549}" srcOrd="0" destOrd="0" parTransId="{EBC429F2-FC64-45FC-894B-A66AD69585B0}" sibTransId="{4BF16089-7298-48A3-AA39-1F5CFC6205C0}"/>
    <dgm:cxn modelId="{032CFAFC-F0DE-4347-8008-BCE49EA73C88}" srcId="{1D4C16F2-4386-41DD-A3AD-32F5B9F8D89E}" destId="{DA83D73B-5EA4-4B68-B372-3F2B3A2800E6}" srcOrd="4" destOrd="0" parTransId="{7539584F-631F-4F1D-AE00-6AF7D0FF9591}" sibTransId="{13E01EF6-4C70-4B53-BB90-7E9149E3C935}"/>
    <dgm:cxn modelId="{C4AA42D5-46D2-4EEC-8392-A5A8272A95B6}" type="presOf" srcId="{B121C61B-E243-442D-9E4C-72890A704591}" destId="{D1D10521-6211-45C1-B363-5FB40F9CE516}" srcOrd="0" destOrd="0" presId="urn:microsoft.com/office/officeart/2005/8/layout/cycle4"/>
    <dgm:cxn modelId="{4DCBE9C2-5DA0-449A-B55B-868720494F8E}" srcId="{1D4C16F2-4386-41DD-A3AD-32F5B9F8D89E}" destId="{B121C61B-E243-442D-9E4C-72890A704591}" srcOrd="1" destOrd="0" parTransId="{1A62A8F6-AE3C-4766-A0F0-C88A358D406D}" sibTransId="{8E6A2488-B95E-42EA-923B-D2E843BEBB90}"/>
    <dgm:cxn modelId="{B9B5967A-BF75-4DDC-88C1-A1B17F436719}" srcId="{B121C61B-E243-442D-9E4C-72890A704591}" destId="{6733AE6F-A2DC-4E1D-9EAE-FB7271D61FFF}" srcOrd="0" destOrd="0" parTransId="{CC7BD7D6-A3FB-4833-AE6F-B91A7D373333}" sibTransId="{03CD50C5-2594-467C-95FF-A865E9184E40}"/>
    <dgm:cxn modelId="{8F8D1A81-834A-445C-A915-792AEEDCBE91}" srcId="{1D4C16F2-4386-41DD-A3AD-32F5B9F8D89E}" destId="{A1A3E3C3-D1A3-41B1-B58C-0B1128253551}" srcOrd="0" destOrd="0" parTransId="{8DC6F18D-BDBD-4F50-995E-01EF5CCEE664}" sibTransId="{5C0222CA-4064-45F6-A1B3-65D317F4AE47}"/>
    <dgm:cxn modelId="{F4DFE350-09AD-4AC1-9841-BE738981A255}" type="presOf" srcId="{9A4C0606-0A30-489E-9B29-791D15248142}" destId="{AF4A5655-30DD-49BD-AD2D-815596281DD6}" srcOrd="0" destOrd="0" presId="urn:microsoft.com/office/officeart/2005/8/layout/cycle4"/>
    <dgm:cxn modelId="{03F988D9-D3EE-4A13-A9D9-95B7C66C8ED0}" type="presOf" srcId="{6733AE6F-A2DC-4E1D-9EAE-FB7271D61FFF}" destId="{A662B376-7A3F-40F3-BADE-ED64C01B7A7F}" srcOrd="0" destOrd="0" presId="urn:microsoft.com/office/officeart/2005/8/layout/cycle4"/>
    <dgm:cxn modelId="{FB246B9A-FF80-41E5-A628-20EF001EB6D2}" type="presOf" srcId="{6733AE6F-A2DC-4E1D-9EAE-FB7271D61FFF}" destId="{69E61443-BD12-4AA6-9D01-FB0673FA6827}" srcOrd="1" destOrd="0" presId="urn:microsoft.com/office/officeart/2005/8/layout/cycle4"/>
    <dgm:cxn modelId="{BCF75168-C114-42B7-AD4F-31AD79C8F615}" type="presOf" srcId="{A1A3E3C3-D1A3-41B1-B58C-0B1128253551}" destId="{48243559-5EB0-49F8-8177-64D34CD6C7F7}" srcOrd="0" destOrd="0" presId="urn:microsoft.com/office/officeart/2005/8/layout/cycle4"/>
    <dgm:cxn modelId="{C640CEF6-8BDD-4885-9985-661EFE088134}" srcId="{1D4C16F2-4386-41DD-A3AD-32F5B9F8D89E}" destId="{8EFBB74B-3214-45D8-B4A7-955E4F399565}" srcOrd="2" destOrd="0" parTransId="{93B8E440-D217-485A-ABE5-EB193201B100}" sibTransId="{AF0B9F36-A245-45B4-BA99-4132C9E8531B}"/>
    <dgm:cxn modelId="{8A9A511F-7015-4AC7-AFF8-3CF08049E535}" type="presOf" srcId="{1D4C16F2-4386-41DD-A3AD-32F5B9F8D89E}" destId="{980C2446-AB14-4052-9FA1-694AF504EB1D}" srcOrd="0" destOrd="0" presId="urn:microsoft.com/office/officeart/2005/8/layout/cycle4"/>
    <dgm:cxn modelId="{55814597-8462-466B-93E8-DDA98C9232E9}" type="presOf" srcId="{8EFBB74B-3214-45D8-B4A7-955E4F399565}" destId="{B8DD9A08-405D-434D-8D49-7C1B5DC66AC1}" srcOrd="0" destOrd="0" presId="urn:microsoft.com/office/officeart/2005/8/layout/cycle4"/>
    <dgm:cxn modelId="{25AA8EF9-B647-4199-8EA1-611A91C64359}" srcId="{24722927-BB8F-4A6C-93CC-B07488C20893}" destId="{9A4C0606-0A30-489E-9B29-791D15248142}" srcOrd="0" destOrd="0" parTransId="{91683A41-D025-47A5-AC1B-80230E1DDCF4}" sibTransId="{0BE86704-01F8-46F9-983C-144638AE7739}"/>
    <dgm:cxn modelId="{02DCF765-16E4-416A-BA2D-166FAA75A0D9}" type="presOf" srcId="{976EDB9D-DC25-4480-A89D-DA06F901C549}" destId="{93CCCAF9-48E4-4F2B-A9C7-8B3FE6A9462F}" srcOrd="0" destOrd="0" presId="urn:microsoft.com/office/officeart/2005/8/layout/cycle4"/>
    <dgm:cxn modelId="{C17B57F2-BAF3-4AB2-BC0A-750C0E902107}" srcId="{8EFBB74B-3214-45D8-B4A7-955E4F399565}" destId="{9E4ABA0C-A8D1-4701-AC86-EFABC4475A1E}" srcOrd="0" destOrd="0" parTransId="{0B0224E0-119A-4610-8122-3CA4017FB3E1}" sibTransId="{77CF050E-1972-4ADF-89BE-E55D036834D5}"/>
    <dgm:cxn modelId="{95148C72-2DA0-47F7-9912-523AA1EC71D0}" type="presParOf" srcId="{980C2446-AB14-4052-9FA1-694AF504EB1D}" destId="{B4DC6581-1C51-49A2-98D4-A57D4D61E6D7}" srcOrd="0" destOrd="0" presId="urn:microsoft.com/office/officeart/2005/8/layout/cycle4"/>
    <dgm:cxn modelId="{4F979135-DEED-4D05-86BA-2826307CB6BE}" type="presParOf" srcId="{B4DC6581-1C51-49A2-98D4-A57D4D61E6D7}" destId="{BA044226-F3EA-4D2D-A148-BADAB0B4784F}" srcOrd="0" destOrd="0" presId="urn:microsoft.com/office/officeart/2005/8/layout/cycle4"/>
    <dgm:cxn modelId="{1A04EED9-84B5-486C-B855-D28677BE2CED}" type="presParOf" srcId="{BA044226-F3EA-4D2D-A148-BADAB0B4784F}" destId="{93CCCAF9-48E4-4F2B-A9C7-8B3FE6A9462F}" srcOrd="0" destOrd="0" presId="urn:microsoft.com/office/officeart/2005/8/layout/cycle4"/>
    <dgm:cxn modelId="{943EE27E-4136-4B61-B49E-64BE807F625B}" type="presParOf" srcId="{BA044226-F3EA-4D2D-A148-BADAB0B4784F}" destId="{3B02D73E-C9BE-4D2A-917D-6E4027DA6FE7}" srcOrd="1" destOrd="0" presId="urn:microsoft.com/office/officeart/2005/8/layout/cycle4"/>
    <dgm:cxn modelId="{4036B0DD-6BA0-43E9-A971-80F4DF343FAA}" type="presParOf" srcId="{B4DC6581-1C51-49A2-98D4-A57D4D61E6D7}" destId="{4C23E88C-8000-4092-AE01-980552D37FEA}" srcOrd="1" destOrd="0" presId="urn:microsoft.com/office/officeart/2005/8/layout/cycle4"/>
    <dgm:cxn modelId="{59C8F107-6463-4CC4-A68D-FE9DCCA2169F}" type="presParOf" srcId="{4C23E88C-8000-4092-AE01-980552D37FEA}" destId="{A662B376-7A3F-40F3-BADE-ED64C01B7A7F}" srcOrd="0" destOrd="0" presId="urn:microsoft.com/office/officeart/2005/8/layout/cycle4"/>
    <dgm:cxn modelId="{8A5CE0F5-3991-458F-B3AB-66BE0758985E}" type="presParOf" srcId="{4C23E88C-8000-4092-AE01-980552D37FEA}" destId="{69E61443-BD12-4AA6-9D01-FB0673FA6827}" srcOrd="1" destOrd="0" presId="urn:microsoft.com/office/officeart/2005/8/layout/cycle4"/>
    <dgm:cxn modelId="{F1E06E0F-6AA7-413C-8422-5C43E7E99F7B}" type="presParOf" srcId="{B4DC6581-1C51-49A2-98D4-A57D4D61E6D7}" destId="{B7E44A54-C212-4838-AE58-D052DC240E4E}" srcOrd="2" destOrd="0" presId="urn:microsoft.com/office/officeart/2005/8/layout/cycle4"/>
    <dgm:cxn modelId="{8A745321-9F4D-47AB-92AB-FC9B2F767C5F}" type="presParOf" srcId="{B7E44A54-C212-4838-AE58-D052DC240E4E}" destId="{EFBF655D-FBF3-4965-81D3-3120A7B05431}" srcOrd="0" destOrd="0" presId="urn:microsoft.com/office/officeart/2005/8/layout/cycle4"/>
    <dgm:cxn modelId="{DB14D83B-5193-4CF4-948D-F3B5E22423E2}" type="presParOf" srcId="{B7E44A54-C212-4838-AE58-D052DC240E4E}" destId="{C875A564-9D70-4C96-ABA1-4FA86C9A8F9A}" srcOrd="1" destOrd="0" presId="urn:microsoft.com/office/officeart/2005/8/layout/cycle4"/>
    <dgm:cxn modelId="{89639FEA-CFBC-4EF3-849F-B690837AD5A0}" type="presParOf" srcId="{B4DC6581-1C51-49A2-98D4-A57D4D61E6D7}" destId="{C225DFC6-0E11-4BE7-8292-0B7208B1BC8B}" srcOrd="3" destOrd="0" presId="urn:microsoft.com/office/officeart/2005/8/layout/cycle4"/>
    <dgm:cxn modelId="{6A9AE2C8-A10B-4563-AB7F-65F75B6F3EB9}" type="presParOf" srcId="{C225DFC6-0E11-4BE7-8292-0B7208B1BC8B}" destId="{AF4A5655-30DD-49BD-AD2D-815596281DD6}" srcOrd="0" destOrd="0" presId="urn:microsoft.com/office/officeart/2005/8/layout/cycle4"/>
    <dgm:cxn modelId="{373BBCFD-CF14-4F2C-A376-BE4D519A00F0}" type="presParOf" srcId="{C225DFC6-0E11-4BE7-8292-0B7208B1BC8B}" destId="{8AE4E494-63D2-4294-9CD8-8B47FBBF5A09}" srcOrd="1" destOrd="0" presId="urn:microsoft.com/office/officeart/2005/8/layout/cycle4"/>
    <dgm:cxn modelId="{EBBC3844-E758-417D-848F-A639820B1795}" type="presParOf" srcId="{B4DC6581-1C51-49A2-98D4-A57D4D61E6D7}" destId="{6523AB86-8F85-471A-9245-B2B4E54CB229}" srcOrd="4" destOrd="0" presId="urn:microsoft.com/office/officeart/2005/8/layout/cycle4"/>
    <dgm:cxn modelId="{EEF193B7-81CD-4144-AD85-7A34451D808C}" type="presParOf" srcId="{980C2446-AB14-4052-9FA1-694AF504EB1D}" destId="{6569E13C-E5B3-4FF8-A806-0DFBCFFF3ED5}" srcOrd="1" destOrd="0" presId="urn:microsoft.com/office/officeart/2005/8/layout/cycle4"/>
    <dgm:cxn modelId="{61E9F94C-5396-4F41-9E30-34C9962C1B51}" type="presParOf" srcId="{6569E13C-E5B3-4FF8-A806-0DFBCFFF3ED5}" destId="{48243559-5EB0-49F8-8177-64D34CD6C7F7}" srcOrd="0" destOrd="0" presId="urn:microsoft.com/office/officeart/2005/8/layout/cycle4"/>
    <dgm:cxn modelId="{37BC7D0D-B291-456D-8135-E8D5E3C012D2}" type="presParOf" srcId="{6569E13C-E5B3-4FF8-A806-0DFBCFFF3ED5}" destId="{D1D10521-6211-45C1-B363-5FB40F9CE516}" srcOrd="1" destOrd="0" presId="urn:microsoft.com/office/officeart/2005/8/layout/cycle4"/>
    <dgm:cxn modelId="{4B394AD6-F14A-4CAB-85F8-C13C345D786C}" type="presParOf" srcId="{6569E13C-E5B3-4FF8-A806-0DFBCFFF3ED5}" destId="{B8DD9A08-405D-434D-8D49-7C1B5DC66AC1}" srcOrd="2" destOrd="0" presId="urn:microsoft.com/office/officeart/2005/8/layout/cycle4"/>
    <dgm:cxn modelId="{0329749E-5C6F-4AEE-A235-FE3967C02CF3}" type="presParOf" srcId="{6569E13C-E5B3-4FF8-A806-0DFBCFFF3ED5}" destId="{3CCBD43E-617F-4673-870B-E717935B59E0}" srcOrd="3" destOrd="0" presId="urn:microsoft.com/office/officeart/2005/8/layout/cycle4"/>
    <dgm:cxn modelId="{B18DBBC7-4F82-45EA-8AAA-29C0BB1B293B}" type="presParOf" srcId="{6569E13C-E5B3-4FF8-A806-0DFBCFFF3ED5}" destId="{1F1974DB-8A78-46C9-AC30-D02648266928}" srcOrd="4" destOrd="0" presId="urn:microsoft.com/office/officeart/2005/8/layout/cycle4"/>
    <dgm:cxn modelId="{16B3E4EA-DD5A-4CD4-987D-33996D34B18C}" type="presParOf" srcId="{980C2446-AB14-4052-9FA1-694AF504EB1D}" destId="{8A3DBA8F-75AE-4FCE-B55A-180AC1B0DAE1}" srcOrd="2" destOrd="0" presId="urn:microsoft.com/office/officeart/2005/8/layout/cycle4"/>
    <dgm:cxn modelId="{65DE7754-54D0-4C62-B363-4E7B1792EEA2}" type="presParOf" srcId="{980C2446-AB14-4052-9FA1-694AF504EB1D}" destId="{6CF3E21B-22B9-489C-ACB2-87FFCC5D5191}"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F655D-FBF3-4965-81D3-3120A7B05431}">
      <dsp:nvSpPr>
        <dsp:cNvPr id="0" name=""/>
        <dsp:cNvSpPr/>
      </dsp:nvSpPr>
      <dsp:spPr>
        <a:xfrm>
          <a:off x="5181600" y="2919984"/>
          <a:ext cx="1462567" cy="432816"/>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8155742"/>
              <a:satOff val="56051"/>
              <a:lumOff val="-549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ctr" defTabSz="800100" rtl="1">
            <a:lnSpc>
              <a:spcPct val="90000"/>
            </a:lnSpc>
            <a:spcBef>
              <a:spcPct val="0"/>
            </a:spcBef>
            <a:spcAft>
              <a:spcPct val="15000"/>
            </a:spcAft>
            <a:buChar char="••"/>
          </a:pPr>
          <a:r>
            <a:rPr lang="ar-IQ" sz="1800" b="1" kern="1200" dirty="0" smtClean="0"/>
            <a:t>السعر</a:t>
          </a:r>
          <a:endParaRPr lang="en-US" sz="1800" b="1" kern="1200" dirty="0"/>
        </a:p>
      </dsp:txBody>
      <dsp:txXfrm>
        <a:off x="5629878" y="3037697"/>
        <a:ext cx="1004781" cy="305596"/>
      </dsp:txXfrm>
    </dsp:sp>
    <dsp:sp modelId="{AF4A5655-30DD-49BD-AD2D-815596281DD6}">
      <dsp:nvSpPr>
        <dsp:cNvPr id="0" name=""/>
        <dsp:cNvSpPr/>
      </dsp:nvSpPr>
      <dsp:spPr>
        <a:xfrm>
          <a:off x="723895" y="2691408"/>
          <a:ext cx="1767332" cy="585193"/>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12233612"/>
              <a:satOff val="84076"/>
              <a:lumOff val="-823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1" indent="0" algn="r" defTabSz="457200" rtl="1">
            <a:lnSpc>
              <a:spcPct val="90000"/>
            </a:lnSpc>
            <a:spcBef>
              <a:spcPct val="0"/>
            </a:spcBef>
            <a:spcAft>
              <a:spcPct val="15000"/>
            </a:spcAft>
            <a:buChar char="••"/>
            <a:tabLst/>
          </a:pPr>
          <a:r>
            <a:rPr lang="ar-IQ" sz="1800" b="1" kern="1200" dirty="0" smtClean="0"/>
            <a:t>الترويج </a:t>
          </a:r>
          <a:endParaRPr lang="en-US" sz="1800" b="1" kern="1200" dirty="0"/>
        </a:p>
      </dsp:txBody>
      <dsp:txXfrm>
        <a:off x="736750" y="2850561"/>
        <a:ext cx="1211422" cy="413184"/>
      </dsp:txXfrm>
    </dsp:sp>
    <dsp:sp modelId="{A662B376-7A3F-40F3-BADE-ED64C01B7A7F}">
      <dsp:nvSpPr>
        <dsp:cNvPr id="0" name=""/>
        <dsp:cNvSpPr/>
      </dsp:nvSpPr>
      <dsp:spPr>
        <a:xfrm>
          <a:off x="5029198" y="661412"/>
          <a:ext cx="1532082" cy="481590"/>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4077871"/>
              <a:satOff val="28025"/>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ctr" defTabSz="800100" rtl="1">
            <a:lnSpc>
              <a:spcPct val="90000"/>
            </a:lnSpc>
            <a:spcBef>
              <a:spcPct val="0"/>
            </a:spcBef>
            <a:spcAft>
              <a:spcPct val="15000"/>
            </a:spcAft>
            <a:buChar char="••"/>
          </a:pPr>
          <a:r>
            <a:rPr lang="ar-IQ" sz="1800" b="1" kern="1200" dirty="0" smtClean="0"/>
            <a:t>المكان</a:t>
          </a:r>
          <a:endParaRPr lang="en-US" sz="1800" b="1" kern="1200" dirty="0"/>
        </a:p>
      </dsp:txBody>
      <dsp:txXfrm>
        <a:off x="5499402" y="671991"/>
        <a:ext cx="1051299" cy="340034"/>
      </dsp:txXfrm>
    </dsp:sp>
    <dsp:sp modelId="{93CCCAF9-48E4-4F2B-A9C7-8B3FE6A9462F}">
      <dsp:nvSpPr>
        <dsp:cNvPr id="0" name=""/>
        <dsp:cNvSpPr/>
      </dsp:nvSpPr>
      <dsp:spPr>
        <a:xfrm>
          <a:off x="723895" y="609598"/>
          <a:ext cx="2072155" cy="432829"/>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1" indent="0" algn="r" defTabSz="711200" rtl="1">
            <a:lnSpc>
              <a:spcPct val="90000"/>
            </a:lnSpc>
            <a:spcBef>
              <a:spcPct val="0"/>
            </a:spcBef>
            <a:spcAft>
              <a:spcPct val="15000"/>
            </a:spcAft>
            <a:buChar char="••"/>
          </a:pPr>
          <a:r>
            <a:rPr lang="ar-IQ" sz="1600" b="1" kern="1200" dirty="0" smtClean="0"/>
            <a:t>المنتوج </a:t>
          </a:r>
          <a:endParaRPr lang="en-US" sz="1600" b="1" kern="1200" dirty="0"/>
        </a:p>
      </dsp:txBody>
      <dsp:txXfrm>
        <a:off x="733403" y="619106"/>
        <a:ext cx="1431493" cy="305606"/>
      </dsp:txXfrm>
    </dsp:sp>
    <dsp:sp modelId="{48243559-5EB0-49F8-8177-64D34CD6C7F7}">
      <dsp:nvSpPr>
        <dsp:cNvPr id="0" name=""/>
        <dsp:cNvSpPr/>
      </dsp:nvSpPr>
      <dsp:spPr>
        <a:xfrm>
          <a:off x="2050313" y="221513"/>
          <a:ext cx="1682724" cy="1682724"/>
        </a:xfrm>
        <a:prstGeom prst="pieWedge">
          <a:avLst/>
        </a:prstGeom>
        <a:gradFill rotWithShape="0">
          <a:gsLst>
            <a:gs pos="0">
              <a:schemeClr val="accent5">
                <a:hueOff val="0"/>
                <a:satOff val="0"/>
                <a:lumOff val="0"/>
                <a:alphaOff val="0"/>
                <a:tint val="37000"/>
                <a:hueMod val="100000"/>
                <a:satMod val="200000"/>
                <a:lumMod val="88000"/>
              </a:schemeClr>
            </a:gs>
            <a:gs pos="100000">
              <a:schemeClr val="accent5">
                <a:hueOff val="0"/>
                <a:satOff val="0"/>
                <a:lumOff val="0"/>
                <a:alphaOff val="0"/>
                <a:tint val="53000"/>
                <a:shade val="100000"/>
                <a:hueMod val="100000"/>
                <a:satMod val="350000"/>
                <a:lumMod val="79000"/>
              </a:schemeClr>
            </a:gs>
          </a:gsLst>
          <a:lin ang="5400000" scaled="1"/>
        </a:gradFill>
        <a:ln>
          <a:noFill/>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ar-IQ" sz="1000" kern="1200" dirty="0" smtClean="0"/>
            <a:t>-</a:t>
          </a:r>
          <a:r>
            <a:rPr lang="ar-IQ" sz="1100" b="1" kern="1200" dirty="0" smtClean="0"/>
            <a:t>تكامل الخدمات </a:t>
          </a:r>
        </a:p>
        <a:p>
          <a:pPr lvl="0" algn="ctr" defTabSz="444500">
            <a:lnSpc>
              <a:spcPct val="90000"/>
            </a:lnSpc>
            <a:spcBef>
              <a:spcPct val="0"/>
            </a:spcBef>
            <a:spcAft>
              <a:spcPct val="35000"/>
            </a:spcAft>
          </a:pPr>
          <a:r>
            <a:rPr lang="ar-IQ" sz="1100" b="1" kern="1200" dirty="0" smtClean="0"/>
            <a:t>- المكان السياحي </a:t>
          </a:r>
        </a:p>
        <a:p>
          <a:pPr lvl="0" algn="ctr" defTabSz="444500">
            <a:lnSpc>
              <a:spcPct val="90000"/>
            </a:lnSpc>
            <a:spcBef>
              <a:spcPct val="0"/>
            </a:spcBef>
            <a:spcAft>
              <a:spcPct val="35000"/>
            </a:spcAft>
          </a:pPr>
          <a:r>
            <a:rPr lang="ar-IQ" sz="1100" b="1" kern="1200" dirty="0" smtClean="0"/>
            <a:t>- المنافسة </a:t>
          </a:r>
        </a:p>
        <a:p>
          <a:pPr lvl="0" algn="ctr" defTabSz="444500">
            <a:lnSpc>
              <a:spcPct val="90000"/>
            </a:lnSpc>
            <a:spcBef>
              <a:spcPct val="0"/>
            </a:spcBef>
            <a:spcAft>
              <a:spcPct val="35000"/>
            </a:spcAft>
          </a:pPr>
          <a:r>
            <a:rPr lang="ar-IQ" sz="1100" b="1" kern="1200" dirty="0" smtClean="0"/>
            <a:t>- توفر خطوط النقل </a:t>
          </a:r>
          <a:endParaRPr lang="en-US" sz="1100" b="1" kern="1200" dirty="0"/>
        </a:p>
      </dsp:txBody>
      <dsp:txXfrm>
        <a:off x="2543171" y="714371"/>
        <a:ext cx="1189866" cy="1189866"/>
      </dsp:txXfrm>
    </dsp:sp>
    <dsp:sp modelId="{D1D10521-6211-45C1-B363-5FB40F9CE516}">
      <dsp:nvSpPr>
        <dsp:cNvPr id="0" name=""/>
        <dsp:cNvSpPr/>
      </dsp:nvSpPr>
      <dsp:spPr>
        <a:xfrm rot="5400000">
          <a:off x="3810762" y="221513"/>
          <a:ext cx="1682724" cy="1682724"/>
        </a:xfrm>
        <a:prstGeom prst="pieWedge">
          <a:avLst/>
        </a:prstGeom>
        <a:gradFill rotWithShape="0">
          <a:gsLst>
            <a:gs pos="0">
              <a:schemeClr val="accent5">
                <a:hueOff val="-4077871"/>
                <a:satOff val="28025"/>
                <a:lumOff val="-2745"/>
                <a:alphaOff val="0"/>
                <a:tint val="37000"/>
                <a:hueMod val="100000"/>
                <a:satMod val="200000"/>
                <a:lumMod val="88000"/>
              </a:schemeClr>
            </a:gs>
            <a:gs pos="100000">
              <a:schemeClr val="accent5">
                <a:hueOff val="-4077871"/>
                <a:satOff val="28025"/>
                <a:lumOff val="-2745"/>
                <a:alphaOff val="0"/>
                <a:tint val="53000"/>
                <a:shade val="100000"/>
                <a:hueMod val="100000"/>
                <a:satMod val="350000"/>
                <a:lumMod val="79000"/>
              </a:schemeClr>
            </a:gs>
          </a:gsLst>
          <a:lin ang="5400000" scaled="1"/>
        </a:gradFill>
        <a:ln>
          <a:noFill/>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ar-IQ" sz="1100" b="1" kern="1200" dirty="0" smtClean="0"/>
            <a:t>- رغبة المستهلك في الشراء </a:t>
          </a:r>
        </a:p>
        <a:p>
          <a:pPr lvl="0" algn="ctr" defTabSz="488950">
            <a:lnSpc>
              <a:spcPct val="90000"/>
            </a:lnSpc>
            <a:spcBef>
              <a:spcPct val="0"/>
            </a:spcBef>
            <a:spcAft>
              <a:spcPct val="35000"/>
            </a:spcAft>
          </a:pPr>
          <a:r>
            <a:rPr lang="ar-IQ" sz="1100" b="1" kern="1200" dirty="0" smtClean="0"/>
            <a:t>- اسعار المنافسة </a:t>
          </a:r>
        </a:p>
        <a:p>
          <a:pPr lvl="0" algn="ctr" defTabSz="488950">
            <a:lnSpc>
              <a:spcPct val="90000"/>
            </a:lnSpc>
            <a:spcBef>
              <a:spcPct val="0"/>
            </a:spcBef>
            <a:spcAft>
              <a:spcPct val="35000"/>
            </a:spcAft>
          </a:pPr>
          <a:r>
            <a:rPr lang="ar-IQ" sz="1100" b="1" kern="1200" dirty="0" smtClean="0"/>
            <a:t>- الخصومات </a:t>
          </a:r>
          <a:endParaRPr lang="en-US" sz="1100" b="1" kern="1200" dirty="0"/>
        </a:p>
      </dsp:txBody>
      <dsp:txXfrm rot="-5400000">
        <a:off x="3810762" y="714371"/>
        <a:ext cx="1189866" cy="1189866"/>
      </dsp:txXfrm>
    </dsp:sp>
    <dsp:sp modelId="{B8DD9A08-405D-434D-8D49-7C1B5DC66AC1}">
      <dsp:nvSpPr>
        <dsp:cNvPr id="0" name=""/>
        <dsp:cNvSpPr/>
      </dsp:nvSpPr>
      <dsp:spPr>
        <a:xfrm rot="10800000">
          <a:off x="3810762" y="1981962"/>
          <a:ext cx="1682724" cy="1682724"/>
        </a:xfrm>
        <a:prstGeom prst="pieWedge">
          <a:avLst/>
        </a:prstGeom>
        <a:gradFill rotWithShape="0">
          <a:gsLst>
            <a:gs pos="0">
              <a:schemeClr val="accent5">
                <a:hueOff val="-8155742"/>
                <a:satOff val="56051"/>
                <a:lumOff val="-5491"/>
                <a:alphaOff val="0"/>
                <a:tint val="37000"/>
                <a:hueMod val="100000"/>
                <a:satMod val="200000"/>
                <a:lumMod val="88000"/>
              </a:schemeClr>
            </a:gs>
            <a:gs pos="100000">
              <a:schemeClr val="accent5">
                <a:hueOff val="-8155742"/>
                <a:satOff val="56051"/>
                <a:lumOff val="-5491"/>
                <a:alphaOff val="0"/>
                <a:tint val="53000"/>
                <a:shade val="100000"/>
                <a:hueMod val="100000"/>
                <a:satMod val="350000"/>
                <a:lumMod val="79000"/>
              </a:schemeClr>
            </a:gs>
          </a:gsLst>
          <a:lin ang="5400000" scaled="1"/>
        </a:gradFill>
        <a:ln>
          <a:noFill/>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ar-IQ" sz="1000" kern="1200" dirty="0" smtClean="0"/>
            <a:t>- </a:t>
          </a:r>
          <a:r>
            <a:rPr lang="ar-IQ" sz="1100" b="1" kern="1200" dirty="0" smtClean="0"/>
            <a:t>الموازنة المنوفرة </a:t>
          </a:r>
        </a:p>
        <a:p>
          <a:pPr lvl="0" algn="ctr" defTabSz="444500">
            <a:lnSpc>
              <a:spcPct val="90000"/>
            </a:lnSpc>
            <a:spcBef>
              <a:spcPct val="0"/>
            </a:spcBef>
            <a:spcAft>
              <a:spcPct val="35000"/>
            </a:spcAft>
          </a:pPr>
          <a:r>
            <a:rPr lang="ar-IQ" sz="1100" b="1" kern="1200" dirty="0" smtClean="0"/>
            <a:t>- اين تم الاعلان </a:t>
          </a:r>
        </a:p>
        <a:p>
          <a:pPr lvl="0" algn="ctr" defTabSz="444500">
            <a:lnSpc>
              <a:spcPct val="90000"/>
            </a:lnSpc>
            <a:spcBef>
              <a:spcPct val="0"/>
            </a:spcBef>
            <a:spcAft>
              <a:spcPct val="35000"/>
            </a:spcAft>
          </a:pPr>
          <a:r>
            <a:rPr lang="ar-IQ" sz="1100" b="1" kern="1200" dirty="0" smtClean="0"/>
            <a:t>- في اي وقت يتم الاعلان </a:t>
          </a:r>
        </a:p>
        <a:p>
          <a:pPr lvl="0" algn="ctr" defTabSz="444500">
            <a:lnSpc>
              <a:spcPct val="90000"/>
            </a:lnSpc>
            <a:spcBef>
              <a:spcPct val="0"/>
            </a:spcBef>
            <a:spcAft>
              <a:spcPct val="35000"/>
            </a:spcAft>
          </a:pPr>
          <a:r>
            <a:rPr lang="ar-IQ" sz="1100" b="1" kern="1200" dirty="0" smtClean="0"/>
            <a:t>- نوعية الاعلان </a:t>
          </a:r>
        </a:p>
        <a:p>
          <a:pPr lvl="0" algn="ctr" defTabSz="444500">
            <a:lnSpc>
              <a:spcPct val="90000"/>
            </a:lnSpc>
            <a:spcBef>
              <a:spcPct val="0"/>
            </a:spcBef>
            <a:spcAft>
              <a:spcPct val="35000"/>
            </a:spcAft>
          </a:pPr>
          <a:r>
            <a:rPr lang="ar-IQ" sz="1100" b="1" kern="1200" dirty="0" smtClean="0"/>
            <a:t>- وسيلة الاعلان </a:t>
          </a:r>
          <a:endParaRPr lang="en-US" sz="1100" b="1" kern="1200" dirty="0"/>
        </a:p>
      </dsp:txBody>
      <dsp:txXfrm rot="10800000">
        <a:off x="3810762" y="1981962"/>
        <a:ext cx="1189866" cy="1189866"/>
      </dsp:txXfrm>
    </dsp:sp>
    <dsp:sp modelId="{3CCBD43E-617F-4673-870B-E717935B59E0}">
      <dsp:nvSpPr>
        <dsp:cNvPr id="0" name=""/>
        <dsp:cNvSpPr/>
      </dsp:nvSpPr>
      <dsp:spPr>
        <a:xfrm rot="16200000">
          <a:off x="2050313" y="1981962"/>
          <a:ext cx="1682724" cy="1682724"/>
        </a:xfrm>
        <a:prstGeom prst="pieWedge">
          <a:avLst/>
        </a:prstGeom>
        <a:gradFill rotWithShape="0">
          <a:gsLst>
            <a:gs pos="0">
              <a:schemeClr val="accent5">
                <a:hueOff val="-12233612"/>
                <a:satOff val="84076"/>
                <a:lumOff val="-8236"/>
                <a:alphaOff val="0"/>
                <a:tint val="37000"/>
                <a:hueMod val="100000"/>
                <a:satMod val="200000"/>
                <a:lumMod val="88000"/>
              </a:schemeClr>
            </a:gs>
            <a:gs pos="100000">
              <a:schemeClr val="accent5">
                <a:hueOff val="-12233612"/>
                <a:satOff val="84076"/>
                <a:lumOff val="-8236"/>
                <a:alphaOff val="0"/>
                <a:tint val="53000"/>
                <a:shade val="100000"/>
                <a:hueMod val="100000"/>
                <a:satMod val="350000"/>
                <a:lumMod val="79000"/>
              </a:schemeClr>
            </a:gs>
          </a:gsLst>
          <a:lin ang="5400000" scaled="1"/>
        </a:gradFill>
        <a:ln>
          <a:noFill/>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ar-IQ" sz="1000" kern="1200" dirty="0" smtClean="0"/>
            <a:t>- </a:t>
          </a:r>
          <a:r>
            <a:rPr lang="ar-IQ" sz="1100" b="1" kern="1200" dirty="0" smtClean="0"/>
            <a:t>مستوى الجودة في الخدمات السياحية </a:t>
          </a:r>
        </a:p>
        <a:p>
          <a:pPr lvl="0" algn="ctr" defTabSz="444500">
            <a:lnSpc>
              <a:spcPct val="90000"/>
            </a:lnSpc>
            <a:spcBef>
              <a:spcPct val="0"/>
            </a:spcBef>
            <a:spcAft>
              <a:spcPct val="35000"/>
            </a:spcAft>
          </a:pPr>
          <a:r>
            <a:rPr lang="ar-IQ" sz="1100" b="1" kern="1200" dirty="0" smtClean="0"/>
            <a:t>- تقدير احتاجات السواح </a:t>
          </a:r>
        </a:p>
        <a:p>
          <a:pPr lvl="0" algn="ctr" defTabSz="444500">
            <a:lnSpc>
              <a:spcPct val="90000"/>
            </a:lnSpc>
            <a:spcBef>
              <a:spcPct val="0"/>
            </a:spcBef>
            <a:spcAft>
              <a:spcPct val="35000"/>
            </a:spcAft>
          </a:pPr>
          <a:r>
            <a:rPr lang="ar-IQ" sz="1100" b="1" kern="1200" dirty="0" smtClean="0"/>
            <a:t>- البنية التحتية </a:t>
          </a:r>
          <a:endParaRPr lang="en-US" sz="1100" b="1" kern="1200" dirty="0"/>
        </a:p>
      </dsp:txBody>
      <dsp:txXfrm rot="5400000">
        <a:off x="2543171" y="1981962"/>
        <a:ext cx="1189866" cy="1189866"/>
      </dsp:txXfrm>
    </dsp:sp>
    <dsp:sp modelId="{8A3DBA8F-75AE-4FCE-B55A-180AC1B0DAE1}">
      <dsp:nvSpPr>
        <dsp:cNvPr id="0" name=""/>
        <dsp:cNvSpPr/>
      </dsp:nvSpPr>
      <dsp:spPr>
        <a:xfrm>
          <a:off x="3481406" y="1593342"/>
          <a:ext cx="580986" cy="505206"/>
        </a:xfrm>
        <a:prstGeom prst="circularArrow">
          <a:avLst/>
        </a:prstGeom>
        <a:gradFill rotWithShape="0">
          <a:gsLst>
            <a:gs pos="0">
              <a:schemeClr val="accent5">
                <a:tint val="40000"/>
                <a:hueOff val="0"/>
                <a:satOff val="0"/>
                <a:lumOff val="0"/>
                <a:alphaOff val="0"/>
                <a:tint val="37000"/>
                <a:hueMod val="100000"/>
                <a:satMod val="200000"/>
                <a:lumMod val="88000"/>
              </a:schemeClr>
            </a:gs>
            <a:gs pos="100000">
              <a:schemeClr val="accent5">
                <a:tint val="40000"/>
                <a:hueOff val="0"/>
                <a:satOff val="0"/>
                <a:lumOff val="0"/>
                <a:alphaOff val="0"/>
                <a:tint val="53000"/>
                <a:shade val="100000"/>
                <a:hueMod val="100000"/>
                <a:satMod val="350000"/>
                <a:lumMod val="79000"/>
              </a:schemeClr>
            </a:gs>
          </a:gsLst>
          <a:lin ang="5400000" scaled="1"/>
        </a:gradFill>
        <a:ln w="15875" cap="flat" cmpd="sng" algn="ctr">
          <a:solidFill>
            <a:schemeClr val="lt1">
              <a:hueOff val="0"/>
              <a:satOff val="0"/>
              <a:lumOff val="0"/>
              <a:alphaOff val="0"/>
            </a:schemeClr>
          </a:solidFill>
          <a:prstDash val="solid"/>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6CF3E21B-22B9-489C-ACB2-87FFCC5D5191}">
      <dsp:nvSpPr>
        <dsp:cNvPr id="0" name=""/>
        <dsp:cNvSpPr/>
      </dsp:nvSpPr>
      <dsp:spPr>
        <a:xfrm rot="10800000">
          <a:off x="3481406" y="1787652"/>
          <a:ext cx="580986" cy="505206"/>
        </a:xfrm>
        <a:prstGeom prst="circularArrow">
          <a:avLst/>
        </a:prstGeom>
        <a:gradFill rotWithShape="0">
          <a:gsLst>
            <a:gs pos="0">
              <a:schemeClr val="accent5">
                <a:tint val="40000"/>
                <a:hueOff val="0"/>
                <a:satOff val="0"/>
                <a:lumOff val="0"/>
                <a:alphaOff val="0"/>
                <a:tint val="37000"/>
                <a:hueMod val="100000"/>
                <a:satMod val="200000"/>
                <a:lumMod val="88000"/>
              </a:schemeClr>
            </a:gs>
            <a:gs pos="100000">
              <a:schemeClr val="accent5">
                <a:tint val="40000"/>
                <a:hueOff val="0"/>
                <a:satOff val="0"/>
                <a:lumOff val="0"/>
                <a:alphaOff val="0"/>
                <a:tint val="53000"/>
                <a:shade val="100000"/>
                <a:hueMod val="100000"/>
                <a:satMod val="350000"/>
                <a:lumMod val="79000"/>
              </a:schemeClr>
            </a:gs>
          </a:gsLst>
          <a:lin ang="5400000" scaled="1"/>
        </a:gradFill>
        <a:ln w="15875" cap="flat" cmpd="sng" algn="ctr">
          <a:solidFill>
            <a:schemeClr val="lt1">
              <a:hueOff val="0"/>
              <a:satOff val="0"/>
              <a:lumOff val="0"/>
              <a:alphaOff val="0"/>
            </a:schemeClr>
          </a:solidFill>
          <a:prstDash val="solid"/>
        </a:ln>
        <a:effectLst>
          <a:outerShdw blurRad="50800" dist="12700" dir="5280000" rotWithShape="0">
            <a:srgbClr val="000000">
              <a:alpha val="40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0F10E1-94E2-40EF-80E5-8321A09BF97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F0087-BD90-4672-A1B4-F01175CA85D0}"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F10E1-94E2-40EF-80E5-8321A09BF97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F10E1-94E2-40EF-80E5-8321A09BF97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F10E1-94E2-40EF-80E5-8321A09BF97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0F10E1-94E2-40EF-80E5-8321A09BF97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F0087-BD90-4672-A1B4-F01175CA85D0}"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0F10E1-94E2-40EF-80E5-8321A09BF97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0F10E1-94E2-40EF-80E5-8321A09BF97D}"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F0087-BD90-4672-A1B4-F01175CA85D0}"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0F10E1-94E2-40EF-80E5-8321A09BF97D}"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F10E1-94E2-40EF-80E5-8321A09BF97D}"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F10E1-94E2-40EF-80E5-8321A09BF97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F0087-BD90-4672-A1B4-F01175CA85D0}"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F10E1-94E2-40EF-80E5-8321A09BF97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F0087-BD90-4672-A1B4-F01175CA85D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40F10E1-94E2-40EF-80E5-8321A09BF97D}" type="datetimeFigureOut">
              <a:rPr lang="en-US" smtClean="0"/>
              <a:t>12/12/2022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BDF0087-BD90-4672-A1B4-F01175CA85D0}"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533400"/>
            <a:ext cx="5562600" cy="1524000"/>
          </a:xfrm>
        </p:spPr>
        <p:txBody>
          <a:bodyPr>
            <a:normAutofit/>
          </a:bodyPr>
          <a:lstStyle/>
          <a:p>
            <a:pPr algn="ctr" rtl="1"/>
            <a:r>
              <a:rPr lang="ar-IQ" sz="7300" dirty="0" smtClean="0">
                <a:solidFill>
                  <a:schemeClr val="bg1"/>
                </a:solidFill>
                <a:latin typeface="Aldhabi" pitchFamily="2" charset="-78"/>
                <a:cs typeface="Aldhabi" pitchFamily="2" charset="-78"/>
              </a:rPr>
              <a:t>مبادئ السياحة</a:t>
            </a:r>
            <a:r>
              <a:rPr lang="ar-IQ" dirty="0" smtClean="0">
                <a:solidFill>
                  <a:schemeClr val="bg1"/>
                </a:solidFill>
                <a:latin typeface="Aldhabi" pitchFamily="2" charset="-78"/>
                <a:cs typeface="Aldhabi" pitchFamily="2" charset="-78"/>
              </a:rPr>
              <a:t>  </a:t>
            </a:r>
            <a:endParaRPr lang="en-US" dirty="0">
              <a:solidFill>
                <a:schemeClr val="bg1"/>
              </a:solidFill>
              <a:latin typeface="Aldhabi" pitchFamily="2" charset="-78"/>
              <a:cs typeface="Aldhabi" pitchFamily="2" charset="-78"/>
            </a:endParaRPr>
          </a:p>
        </p:txBody>
      </p:sp>
      <p:sp>
        <p:nvSpPr>
          <p:cNvPr id="3" name="Subtitle 2"/>
          <p:cNvSpPr>
            <a:spLocks noGrp="1"/>
          </p:cNvSpPr>
          <p:nvPr>
            <p:ph type="subTitle" idx="1"/>
          </p:nvPr>
        </p:nvSpPr>
        <p:spPr>
          <a:xfrm>
            <a:off x="685800" y="3581400"/>
            <a:ext cx="7676535" cy="2209800"/>
          </a:xfrm>
        </p:spPr>
        <p:txBody>
          <a:bodyPr>
            <a:normAutofit fontScale="25000" lnSpcReduction="20000"/>
          </a:bodyPr>
          <a:lstStyle/>
          <a:p>
            <a:pPr algn="r" rtl="1"/>
            <a:r>
              <a:rPr lang="ar-IQ" sz="12300" dirty="0" smtClean="0">
                <a:solidFill>
                  <a:srgbClr val="FF0000"/>
                </a:solidFill>
                <a:latin typeface="Aldhabi" pitchFamily="2" charset="-78"/>
                <a:cs typeface="Aldhabi" pitchFamily="2" charset="-78"/>
              </a:rPr>
              <a:t>            المرحلة </a:t>
            </a:r>
            <a:r>
              <a:rPr lang="ar-IQ" sz="12300" dirty="0" smtClean="0">
                <a:solidFill>
                  <a:srgbClr val="FF0000"/>
                </a:solidFill>
                <a:latin typeface="Aldhabi" pitchFamily="2" charset="-78"/>
                <a:cs typeface="Aldhabi" pitchFamily="2" charset="-78"/>
              </a:rPr>
              <a:t>الاولى </a:t>
            </a:r>
            <a:endParaRPr lang="ar-IQ" sz="12300" dirty="0" smtClean="0">
              <a:solidFill>
                <a:srgbClr val="FF0000"/>
              </a:solidFill>
              <a:latin typeface="Aldhabi" pitchFamily="2" charset="-78"/>
              <a:cs typeface="Aldhabi" pitchFamily="2" charset="-78"/>
            </a:endParaRPr>
          </a:p>
          <a:p>
            <a:pPr algn="r" rtl="1"/>
            <a:r>
              <a:rPr lang="ar-IQ" sz="12300" dirty="0" smtClean="0">
                <a:solidFill>
                  <a:srgbClr val="FF0000"/>
                </a:solidFill>
                <a:latin typeface="Aldhabi" pitchFamily="2" charset="-78"/>
                <a:cs typeface="Aldhabi" pitchFamily="2" charset="-78"/>
              </a:rPr>
              <a:t>            المحاضرة الرابعة</a:t>
            </a:r>
          </a:p>
          <a:p>
            <a:pPr algn="r" rtl="1"/>
            <a:r>
              <a:rPr lang="ar-IQ" sz="12300" smtClean="0">
                <a:solidFill>
                  <a:srgbClr val="FF0000"/>
                </a:solidFill>
                <a:latin typeface="Aldhabi" pitchFamily="2" charset="-78"/>
                <a:cs typeface="Aldhabi" pitchFamily="2" charset="-78"/>
              </a:rPr>
              <a:t>                   </a:t>
            </a:r>
            <a:r>
              <a:rPr lang="ar-IQ" sz="12400" smtClean="0">
                <a:solidFill>
                  <a:srgbClr val="FF0000"/>
                </a:solidFill>
                <a:latin typeface="Aldhabi" pitchFamily="2" charset="-78"/>
                <a:cs typeface="Aldhabi" pitchFamily="2" charset="-78"/>
              </a:rPr>
              <a:t>2022                                                                           </a:t>
            </a:r>
            <a:r>
              <a:rPr lang="ar-IQ" sz="12400" dirty="0">
                <a:solidFill>
                  <a:srgbClr val="FF0000"/>
                </a:solidFill>
                <a:latin typeface="Aldhabi" pitchFamily="2" charset="-78"/>
                <a:cs typeface="Aldhabi" pitchFamily="2" charset="-78"/>
              </a:rPr>
              <a:t>إعداد                                                                                            </a:t>
            </a:r>
          </a:p>
          <a:p>
            <a:pPr algn="ctr" rtl="1"/>
            <a:r>
              <a:rPr lang="ar-IQ" sz="12300" dirty="0" smtClean="0">
                <a:solidFill>
                  <a:srgbClr val="C00000"/>
                </a:solidFill>
                <a:latin typeface="Aldhabi" pitchFamily="2" charset="-78"/>
                <a:cs typeface="Aldhabi" pitchFamily="2" charset="-78"/>
              </a:rPr>
              <a:t>                                                                        </a:t>
            </a:r>
            <a:r>
              <a:rPr lang="ar-IQ" sz="12300" dirty="0" smtClean="0">
                <a:solidFill>
                  <a:srgbClr val="FF0000"/>
                </a:solidFill>
                <a:latin typeface="Aldhabi" pitchFamily="2" charset="-78"/>
                <a:cs typeface="Aldhabi" pitchFamily="2" charset="-78"/>
              </a:rPr>
              <a:t>  </a:t>
            </a:r>
            <a:r>
              <a:rPr lang="ar-IQ" sz="12400" dirty="0" smtClean="0">
                <a:solidFill>
                  <a:srgbClr val="FF0000"/>
                </a:solidFill>
                <a:latin typeface="Aldhabi" pitchFamily="2" charset="-78"/>
                <a:cs typeface="Aldhabi" pitchFamily="2" charset="-78"/>
              </a:rPr>
              <a:t>م.م </a:t>
            </a:r>
            <a:r>
              <a:rPr lang="ar-IQ" sz="12400" dirty="0">
                <a:solidFill>
                  <a:srgbClr val="FF0000"/>
                </a:solidFill>
                <a:latin typeface="Aldhabi" pitchFamily="2" charset="-78"/>
                <a:cs typeface="Aldhabi" pitchFamily="2" charset="-78"/>
              </a:rPr>
              <a:t>رؤى طارق كمال                                                                                                                                                                                                        </a:t>
            </a:r>
          </a:p>
          <a:p>
            <a:pPr algn="ctr" rtl="1"/>
            <a:r>
              <a:rPr lang="ar-IQ" sz="12300" dirty="0" smtClean="0">
                <a:solidFill>
                  <a:srgbClr val="C00000"/>
                </a:solidFill>
                <a:latin typeface="Aldhabi" pitchFamily="2" charset="-78"/>
                <a:cs typeface="Aldhabi" pitchFamily="2" charset="-78"/>
              </a:rPr>
              <a:t>                                                                                                                                                                                                                                  </a:t>
            </a:r>
          </a:p>
          <a:p>
            <a:pPr algn="ctr" rtl="1"/>
            <a:endParaRPr lang="ar-IQ" sz="4300" dirty="0">
              <a:solidFill>
                <a:srgbClr val="FF0000"/>
              </a:solidFill>
              <a:latin typeface="Aldhabi" pitchFamily="2" charset="-78"/>
              <a:cs typeface="Aldhabi" pitchFamily="2" charset="-78"/>
            </a:endParaRPr>
          </a:p>
          <a:p>
            <a:pPr algn="ctr" rtl="1"/>
            <a:endParaRPr lang="en-US" sz="4600"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166874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6781800" cy="685800"/>
          </a:xfrm>
        </p:spPr>
        <p:txBody>
          <a:bodyPr>
            <a:noAutofit/>
          </a:bodyPr>
          <a:lstStyle/>
          <a:p>
            <a:pPr algn="r" rtl="1"/>
            <a:r>
              <a:rPr lang="ar-IQ" sz="3600" dirty="0" smtClean="0">
                <a:solidFill>
                  <a:srgbClr val="FF0000"/>
                </a:solidFill>
                <a:latin typeface="Aldhabi" pitchFamily="2" charset="-78"/>
                <a:ea typeface="+mn-ea"/>
                <a:cs typeface="Aldhabi" pitchFamily="2" charset="-78"/>
              </a:rPr>
              <a:t>مالمقصود </a:t>
            </a:r>
            <a:r>
              <a:rPr lang="ar-IQ" sz="3600" dirty="0">
                <a:solidFill>
                  <a:srgbClr val="FF0000"/>
                </a:solidFill>
                <a:latin typeface="Aldhabi" pitchFamily="2" charset="-78"/>
                <a:ea typeface="+mn-ea"/>
                <a:cs typeface="Aldhabi" pitchFamily="2" charset="-78"/>
              </a:rPr>
              <a:t>بالسوق والسوق السياحي</a:t>
            </a:r>
            <a:endParaRPr lang="en-US" sz="3600" dirty="0">
              <a:solidFill>
                <a:srgbClr val="FF0000"/>
              </a:solidFill>
              <a:latin typeface="Aldhabi" pitchFamily="2" charset="-78"/>
              <a:cs typeface="Aldhabi" pitchFamily="2" charset="-78"/>
            </a:endParaRPr>
          </a:p>
        </p:txBody>
      </p:sp>
      <p:sp>
        <p:nvSpPr>
          <p:cNvPr id="3" name="Content Placeholder 2"/>
          <p:cNvSpPr>
            <a:spLocks noGrp="1"/>
          </p:cNvSpPr>
          <p:nvPr>
            <p:ph idx="1"/>
          </p:nvPr>
        </p:nvSpPr>
        <p:spPr>
          <a:xfrm>
            <a:off x="838200" y="1600200"/>
            <a:ext cx="7543800" cy="4724400"/>
          </a:xfrm>
        </p:spPr>
        <p:txBody>
          <a:bodyPr>
            <a:normAutofit/>
          </a:bodyPr>
          <a:lstStyle/>
          <a:p>
            <a:pPr algn="just" rtl="1">
              <a:lnSpc>
                <a:spcPct val="150000"/>
              </a:lnSpc>
            </a:pPr>
            <a:r>
              <a:rPr lang="ar-IQ" sz="2000" dirty="0" smtClean="0">
                <a:solidFill>
                  <a:schemeClr val="tx1"/>
                </a:solidFill>
              </a:rPr>
              <a:t>يمكن تعريف السوق بمعناه المجرد بأنه ذلك المكان الذي يتم فيه التقاء المشترين والبائعين من أجل تبادل السلع والخدمات وما يرتبط بذلك من عوامل مؤثرة في قرارات الشراء أو البيع وبهذا يرتبط المعني هنا بالمكان ، وعلى ذلك يرتبط مفهوم السوق في صناعة السياحة في الدول المصدرة للحركة السياحية وكذلك الدول المستقبلة لهم.</a:t>
            </a:r>
          </a:p>
          <a:p>
            <a:pPr marL="288925" indent="-120650" algn="just" rtl="1">
              <a:lnSpc>
                <a:spcPct val="150000"/>
              </a:lnSpc>
              <a:buNone/>
            </a:pPr>
            <a:r>
              <a:rPr lang="ar-IQ" sz="2000" dirty="0">
                <a:solidFill>
                  <a:schemeClr val="tx1"/>
                </a:solidFill>
              </a:rPr>
              <a:t> </a:t>
            </a:r>
            <a:r>
              <a:rPr lang="ar-IQ" sz="2000" dirty="0" smtClean="0">
                <a:solidFill>
                  <a:schemeClr val="tx1"/>
                </a:solidFill>
              </a:rPr>
              <a:t>  ويقصد بالسوق السياحي كما عرفه خبراء السياحة و علماؤها هومكان التقاء الطلب السياحي </a:t>
            </a:r>
            <a:r>
              <a:rPr lang="en-US" sz="2000" dirty="0" smtClean="0">
                <a:solidFill>
                  <a:schemeClr val="tx1"/>
                </a:solidFill>
              </a:rPr>
              <a:t>Tourism Demand </a:t>
            </a:r>
            <a:r>
              <a:rPr lang="ar-IQ" sz="2000" dirty="0" smtClean="0">
                <a:solidFill>
                  <a:schemeClr val="tx1"/>
                </a:solidFill>
              </a:rPr>
              <a:t>بالعرض السياحي .وحيث أن مكان الالتقاء يمكن أن يكون في دولة السائح أي الدول المصدرة للسائحين التي تمثل الطلب السياحي ، وأيضا الدول المستقبلة للسياحة والتي تمثل العرض السياحي .</a:t>
            </a:r>
          </a:p>
        </p:txBody>
      </p:sp>
    </p:spTree>
    <p:extLst>
      <p:ext uri="{BB962C8B-B14F-4D97-AF65-F5344CB8AC3E}">
        <p14:creationId xmlns:p14="http://schemas.microsoft.com/office/powerpoint/2010/main" val="1842920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800600"/>
          </a:xfrm>
        </p:spPr>
        <p:txBody>
          <a:bodyPr>
            <a:noAutofit/>
          </a:bodyPr>
          <a:lstStyle/>
          <a:p>
            <a:pPr marL="288925" lvl="0" indent="-120650" algn="r" rtl="1">
              <a:lnSpc>
                <a:spcPct val="150000"/>
              </a:lnSpc>
              <a:buClr>
                <a:srgbClr val="AD0101"/>
              </a:buClr>
              <a:buNone/>
            </a:pPr>
            <a:r>
              <a:rPr lang="ar-IQ" dirty="0">
                <a:solidFill>
                  <a:prstClr val="black"/>
                </a:solidFill>
              </a:rPr>
              <a:t>ويقسم السوق السياحي تبعة لعامل الطلب إلى : </a:t>
            </a:r>
          </a:p>
          <a:p>
            <a:pPr marL="288925" lvl="0" indent="-120650" algn="r" rtl="1">
              <a:lnSpc>
                <a:spcPct val="150000"/>
              </a:lnSpc>
              <a:buClr>
                <a:srgbClr val="AD0101"/>
              </a:buClr>
              <a:buNone/>
            </a:pPr>
            <a:r>
              <a:rPr lang="ar-IQ" dirty="0">
                <a:solidFill>
                  <a:prstClr val="black"/>
                </a:solidFill>
              </a:rPr>
              <a:t>- السوق المحلي المتمثل بالطلب السياحي المحلي أو ( الداخلي ) ، والذي يتكون من عدد السياح المواطنين من حملة جنسية البلد الذين ينشدون رحلات سياحية داخل البلد المقيمين فيه.</a:t>
            </a:r>
          </a:p>
          <a:p>
            <a:pPr lvl="0" algn="just" rtl="1">
              <a:lnSpc>
                <a:spcPct val="150000"/>
              </a:lnSpc>
              <a:buClr>
                <a:srgbClr val="AD0101"/>
              </a:buClr>
            </a:pPr>
            <a:r>
              <a:rPr lang="ar-IQ" dirty="0">
                <a:solidFill>
                  <a:prstClr val="black"/>
                </a:solidFill>
              </a:rPr>
              <a:t>السوق العالمي او الدولي الخارجي :ويتمثل بعدد السياح الأجانب الذين يرغبون باشباع حاجاتهم ورغباتهم فإن هؤلاء السياح يمكن أن يتفقوا أو يختلفوا في واحد او أكثر من الاعتبارات ، فقد يختلفوا حاجاتهم التي يسعون لإشباعها او قد يختلفو في مواردهم او في مواقعهم الجغرافية او مواقعهم وممارساتهم ، وأيا كانت الاعتبارات التي يختلفون أو يتشابهون فيها فإنها تصلح كاساس لتجزئة السوق .</a:t>
            </a:r>
          </a:p>
        </p:txBody>
      </p:sp>
    </p:spTree>
    <p:extLst>
      <p:ext uri="{BB962C8B-B14F-4D97-AF65-F5344CB8AC3E}">
        <p14:creationId xmlns:p14="http://schemas.microsoft.com/office/powerpoint/2010/main" val="2567085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543800" cy="5334000"/>
          </a:xfrm>
        </p:spPr>
        <p:txBody>
          <a:bodyPr>
            <a:noAutofit/>
          </a:bodyPr>
          <a:lstStyle/>
          <a:p>
            <a:pPr marL="0" lvl="0" indent="0" algn="r" rtl="1">
              <a:lnSpc>
                <a:spcPct val="150000"/>
              </a:lnSpc>
              <a:spcBef>
                <a:spcPct val="0"/>
              </a:spcBef>
              <a:buClr>
                <a:srgbClr val="AD0101"/>
              </a:buClr>
              <a:buNone/>
            </a:pPr>
            <a:r>
              <a:rPr lang="ar-IQ" sz="3600" dirty="0">
                <a:solidFill>
                  <a:srgbClr val="FF0000"/>
                </a:solidFill>
                <a:latin typeface="Aldhabi" pitchFamily="2" charset="-78"/>
                <a:cs typeface="Aldhabi" pitchFamily="2" charset="-78"/>
              </a:rPr>
              <a:t>تجزئة السوق السياحية .</a:t>
            </a:r>
          </a:p>
          <a:p>
            <a:pPr marL="0" lvl="0" indent="0" algn="just" rtl="1">
              <a:lnSpc>
                <a:spcPct val="150000"/>
              </a:lnSpc>
              <a:buClr>
                <a:srgbClr val="AD0101"/>
              </a:buClr>
              <a:buNone/>
            </a:pPr>
            <a:r>
              <a:rPr lang="ar-IQ" sz="1800" dirty="0" smtClean="0">
                <a:solidFill>
                  <a:prstClr val="black"/>
                </a:solidFill>
              </a:rPr>
              <a:t>وتعني </a:t>
            </a:r>
            <a:r>
              <a:rPr lang="ar-IQ" sz="1800" dirty="0">
                <a:solidFill>
                  <a:prstClr val="black"/>
                </a:solidFill>
              </a:rPr>
              <a:t>تقسيم السوق السياحي </a:t>
            </a:r>
            <a:r>
              <a:rPr lang="ar-IQ" sz="1800" dirty="0" smtClean="0">
                <a:solidFill>
                  <a:prstClr val="black"/>
                </a:solidFill>
              </a:rPr>
              <a:t>الكلي </a:t>
            </a:r>
            <a:r>
              <a:rPr lang="ar-IQ" sz="1800" dirty="0">
                <a:solidFill>
                  <a:prstClr val="black"/>
                </a:solidFill>
              </a:rPr>
              <a:t>إلى عدة مجاميع من العملاء والذين لديهم حاجات متشابهة من ذات المنتج وقد ظهر مفهوم تقسيم السوق على نحو واضح عندما توسعت الفنادق والأسواق السياحية وتنوعت المنتجات ، سواء كانت على شكل سلع أو خدمات واصبح العميل أو المستخدم في مواقف متباينة أمام هذا الكم الهائل من المنتجات وظهور العديد من المتغيرات في السوق وسرعة تبدلها ، وبالتالي أصبح التعرف على الحاجات والرغبات والميول والدوافع من المهام الصعبة أمام المؤسسات السياحية ، وإذا ما أردنا القيام بمعرفة ذلك من ميول ورغبات تمهيدا لتقسيم السوق فإن الأمر سيقودنا إلى التعرف </a:t>
            </a:r>
            <a:r>
              <a:rPr lang="ar-IQ" sz="1800" dirty="0" smtClean="0">
                <a:solidFill>
                  <a:prstClr val="black"/>
                </a:solidFill>
              </a:rPr>
              <a:t>على خصائص </a:t>
            </a:r>
            <a:r>
              <a:rPr lang="ar-IQ" sz="1800" dirty="0">
                <a:solidFill>
                  <a:prstClr val="black"/>
                </a:solidFill>
              </a:rPr>
              <a:t>معينة في </a:t>
            </a:r>
            <a:r>
              <a:rPr lang="ar-IQ" sz="1800" dirty="0" smtClean="0">
                <a:solidFill>
                  <a:prstClr val="black"/>
                </a:solidFill>
              </a:rPr>
              <a:t>مقدمتها, تقسيم </a:t>
            </a:r>
            <a:r>
              <a:rPr lang="ar-IQ" sz="1800" dirty="0">
                <a:solidFill>
                  <a:prstClr val="black"/>
                </a:solidFill>
              </a:rPr>
              <a:t>السوق على اساس القدرات الشرائية وبناء عليه يمكن تقسيم السوق إلى أفراد أو مجموعات أو إلى منظمات والتي تشترك مع بعضها سنة واحدة وأكثر والذين لهم حاجات ودوافع ورغبات متشابهة مثل تقسيم السوق إلى </a:t>
            </a:r>
            <a:r>
              <a:rPr lang="ar-IQ" sz="1800" dirty="0" smtClean="0">
                <a:solidFill>
                  <a:prstClr val="black"/>
                </a:solidFill>
              </a:rPr>
              <a:t>:</a:t>
            </a:r>
          </a:p>
        </p:txBody>
      </p:sp>
    </p:spTree>
    <p:extLst>
      <p:ext uri="{BB962C8B-B14F-4D97-AF65-F5344CB8AC3E}">
        <p14:creationId xmlns:p14="http://schemas.microsoft.com/office/powerpoint/2010/main" val="161653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410200"/>
          </a:xfrm>
        </p:spPr>
        <p:txBody>
          <a:bodyPr>
            <a:normAutofit/>
          </a:bodyPr>
          <a:lstStyle/>
          <a:p>
            <a:pPr marL="0" lvl="0" indent="0" algn="just" rtl="1">
              <a:lnSpc>
                <a:spcPct val="150000"/>
              </a:lnSpc>
              <a:buClr>
                <a:srgbClr val="AD0101"/>
              </a:buClr>
              <a:buNone/>
            </a:pPr>
            <a:r>
              <a:rPr lang="ar-IQ" sz="2000" dirty="0">
                <a:solidFill>
                  <a:prstClr val="black"/>
                </a:solidFill>
              </a:rPr>
              <a:t>1- حالة الرغبات المتجانسية .</a:t>
            </a:r>
          </a:p>
          <a:p>
            <a:pPr marL="0" lvl="0" indent="0" algn="just" rtl="1">
              <a:lnSpc>
                <a:spcPct val="150000"/>
              </a:lnSpc>
              <a:buClr>
                <a:srgbClr val="AD0101"/>
              </a:buClr>
              <a:buNone/>
            </a:pPr>
            <a:r>
              <a:rPr lang="ar-IQ" sz="2000" dirty="0">
                <a:solidFill>
                  <a:prstClr val="black"/>
                </a:solidFill>
              </a:rPr>
              <a:t>2- حالة الرغبات المشتتة.</a:t>
            </a:r>
          </a:p>
          <a:p>
            <a:pPr marL="0" lvl="0" indent="0" algn="just" rtl="1">
              <a:lnSpc>
                <a:spcPct val="150000"/>
              </a:lnSpc>
              <a:buClr>
                <a:srgbClr val="AD0101"/>
              </a:buClr>
              <a:buNone/>
            </a:pPr>
            <a:r>
              <a:rPr lang="ar-IQ" sz="2000" dirty="0">
                <a:solidFill>
                  <a:prstClr val="black"/>
                </a:solidFill>
              </a:rPr>
              <a:t>3-حالة الرغبات المتمركزة .</a:t>
            </a:r>
          </a:p>
          <a:p>
            <a:pPr marL="0" lvl="0" indent="0" algn="just" rtl="1">
              <a:lnSpc>
                <a:spcPct val="150000"/>
              </a:lnSpc>
              <a:buClr>
                <a:srgbClr val="AD0101"/>
              </a:buClr>
              <a:buNone/>
            </a:pPr>
            <a:r>
              <a:rPr lang="ar-IQ" sz="2000" dirty="0">
                <a:solidFill>
                  <a:prstClr val="black"/>
                </a:solidFill>
              </a:rPr>
              <a:t>وفي هذه الحالة لابد للمؤسسة أو المشاة السياحية من تحديد الهدف السوقي ، الذي يقصد به مجموعة من العملاء الدین توجه المؤسسة السياحية جهودها التسويقية تجاههم ، وذلك باختيار السياسة المناسبة لذلك واتباع احد اسالب تجزءة السوق (التجزئة </a:t>
            </a:r>
            <a:r>
              <a:rPr lang="ar-IQ" sz="2000" dirty="0" smtClean="0">
                <a:solidFill>
                  <a:prstClr val="black"/>
                </a:solidFill>
              </a:rPr>
              <a:t>الجفرافية </a:t>
            </a:r>
            <a:r>
              <a:rPr lang="ar-IQ" sz="2000" dirty="0">
                <a:solidFill>
                  <a:prstClr val="black"/>
                </a:solidFill>
              </a:rPr>
              <a:t>والتجزئة الديموغرافية ) .</a:t>
            </a:r>
          </a:p>
        </p:txBody>
      </p:sp>
    </p:spTree>
    <p:extLst>
      <p:ext uri="{BB962C8B-B14F-4D97-AF65-F5344CB8AC3E}">
        <p14:creationId xmlns:p14="http://schemas.microsoft.com/office/powerpoint/2010/main" val="996974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534400" cy="5181600"/>
          </a:xfrm>
        </p:spPr>
        <p:txBody>
          <a:bodyPr>
            <a:noAutofit/>
          </a:bodyPr>
          <a:lstStyle/>
          <a:p>
            <a:pPr marL="0" lvl="0" indent="0" algn="r" rtl="1">
              <a:buClr>
                <a:srgbClr val="AD0101"/>
              </a:buClr>
              <a:buNone/>
            </a:pPr>
            <a:r>
              <a:rPr lang="ar-IQ" sz="3200" dirty="0" smtClean="0">
                <a:solidFill>
                  <a:schemeClr val="accent1">
                    <a:lumMod val="60000"/>
                    <a:lumOff val="40000"/>
                  </a:schemeClr>
                </a:solidFill>
                <a:latin typeface="Aldhabi" pitchFamily="2" charset="-78"/>
                <a:cs typeface="Aldhabi" pitchFamily="2" charset="-78"/>
              </a:rPr>
              <a:t>العوامل </a:t>
            </a:r>
            <a:r>
              <a:rPr lang="ar-IQ" sz="3200" dirty="0">
                <a:solidFill>
                  <a:schemeClr val="accent1">
                    <a:lumMod val="60000"/>
                    <a:lumOff val="40000"/>
                  </a:schemeClr>
                </a:solidFill>
                <a:latin typeface="Aldhabi" pitchFamily="2" charset="-78"/>
                <a:cs typeface="Aldhabi" pitchFamily="2" charset="-78"/>
              </a:rPr>
              <a:t>المؤثرة و الأسواق السياحية </a:t>
            </a:r>
            <a:endParaRPr lang="ar-IQ" sz="3200" dirty="0" smtClean="0">
              <a:solidFill>
                <a:schemeClr val="accent1">
                  <a:lumMod val="60000"/>
                  <a:lumOff val="40000"/>
                </a:schemeClr>
              </a:solidFill>
              <a:latin typeface="Aldhabi" pitchFamily="2" charset="-78"/>
              <a:cs typeface="Aldhabi" pitchFamily="2" charset="-78"/>
            </a:endParaRPr>
          </a:p>
          <a:p>
            <a:pPr marL="0" lvl="0" indent="0" algn="r" rtl="1">
              <a:lnSpc>
                <a:spcPct val="150000"/>
              </a:lnSpc>
              <a:buClr>
                <a:srgbClr val="AD0101"/>
              </a:buClr>
              <a:buNone/>
            </a:pPr>
            <a:r>
              <a:rPr lang="ar-IQ" sz="2000" b="1" dirty="0" smtClean="0">
                <a:solidFill>
                  <a:schemeClr val="tx1"/>
                </a:solidFill>
                <a:latin typeface="Arial" pitchFamily="34" charset="0"/>
                <a:cs typeface="Arial" pitchFamily="34" charset="0"/>
              </a:rPr>
              <a:t>تتأثرالأسواق </a:t>
            </a:r>
            <a:r>
              <a:rPr lang="ar-IQ" sz="2000" b="1" dirty="0">
                <a:solidFill>
                  <a:schemeClr val="tx1"/>
                </a:solidFill>
                <a:latin typeface="Arial" pitchFamily="34" charset="0"/>
                <a:cs typeface="Arial" pitchFamily="34" charset="0"/>
              </a:rPr>
              <a:t>السياحية الخارجية أو الداخلية أو الإقليمية بعدة عوامل اقتصادية واخرى غير اقتصادية : </a:t>
            </a:r>
          </a:p>
          <a:p>
            <a:pPr marL="0" lvl="0" indent="0" algn="r" rtl="1">
              <a:lnSpc>
                <a:spcPct val="150000"/>
              </a:lnSpc>
              <a:buClr>
                <a:srgbClr val="AD0101"/>
              </a:buClr>
              <a:buNone/>
            </a:pPr>
            <a:r>
              <a:rPr lang="ar-IQ" sz="2000" b="1" dirty="0" smtClean="0">
                <a:solidFill>
                  <a:schemeClr val="tx1"/>
                </a:solidFill>
                <a:latin typeface="Arial" pitchFamily="34" charset="0"/>
                <a:cs typeface="Arial" pitchFamily="34" charset="0"/>
              </a:rPr>
              <a:t>1- العوامل </a:t>
            </a:r>
            <a:r>
              <a:rPr lang="ar-IQ" sz="2000" b="1" dirty="0">
                <a:solidFill>
                  <a:schemeClr val="tx1"/>
                </a:solidFill>
                <a:latin typeface="Arial" pitchFamily="34" charset="0"/>
                <a:cs typeface="Arial" pitchFamily="34" charset="0"/>
              </a:rPr>
              <a:t>الاقتصادية </a:t>
            </a:r>
            <a:r>
              <a:rPr lang="ar-IQ" sz="2000" b="1" dirty="0" smtClean="0">
                <a:solidFill>
                  <a:schemeClr val="tx1"/>
                </a:solidFill>
                <a:latin typeface="Arial" pitchFamily="34" charset="0"/>
                <a:cs typeface="Arial" pitchFamily="34" charset="0"/>
              </a:rPr>
              <a:t> : </a:t>
            </a:r>
          </a:p>
          <a:p>
            <a:pPr lvl="0" algn="r" rtl="1">
              <a:lnSpc>
                <a:spcPct val="150000"/>
              </a:lnSpc>
              <a:buClr>
                <a:srgbClr val="AD0101"/>
              </a:buClr>
              <a:buFontTx/>
              <a:buChar char="-"/>
            </a:pPr>
            <a:r>
              <a:rPr lang="ar-IQ" sz="2000" b="1" dirty="0">
                <a:solidFill>
                  <a:prstClr val="black"/>
                </a:solidFill>
                <a:latin typeface="Arial" pitchFamily="34" charset="0"/>
                <a:cs typeface="Arial" pitchFamily="34" charset="0"/>
              </a:rPr>
              <a:t>أسعار المنتج السياحي والعلاقة عكسية بين أسعار المنتج والطلب عليه.</a:t>
            </a:r>
          </a:p>
          <a:p>
            <a:pPr lvl="0" algn="r" rtl="1">
              <a:lnSpc>
                <a:spcPct val="150000"/>
              </a:lnSpc>
              <a:buClr>
                <a:srgbClr val="AD0101"/>
              </a:buClr>
              <a:buFontTx/>
              <a:buChar char="-"/>
            </a:pPr>
            <a:r>
              <a:rPr lang="ar-IQ" sz="2000" b="1" dirty="0">
                <a:solidFill>
                  <a:prstClr val="black"/>
                </a:solidFill>
                <a:latin typeface="Arial" pitchFamily="34" charset="0"/>
                <a:cs typeface="Arial" pitchFamily="34" charset="0"/>
              </a:rPr>
              <a:t>  الدخل والمستوى الاقتصادي والقدرة الشرائية وهنا تكون العلاقة طردية .</a:t>
            </a:r>
          </a:p>
          <a:p>
            <a:pPr lvl="0" algn="r" rtl="1">
              <a:lnSpc>
                <a:spcPct val="150000"/>
              </a:lnSpc>
              <a:buClr>
                <a:srgbClr val="AD0101"/>
              </a:buClr>
              <a:buFontTx/>
              <a:buChar char="-"/>
            </a:pPr>
            <a:r>
              <a:rPr lang="ar-IQ" sz="2000" b="1" dirty="0">
                <a:solidFill>
                  <a:prstClr val="black"/>
                </a:solidFill>
                <a:latin typeface="Arial" pitchFamily="34" charset="0"/>
                <a:cs typeface="Arial" pitchFamily="34" charset="0"/>
              </a:rPr>
              <a:t>سعر صرف العملة ، بين البلد المضيف للسياح والمصدر </a:t>
            </a:r>
            <a:r>
              <a:rPr lang="ar-IQ" sz="2000" b="1" dirty="0" smtClean="0">
                <a:solidFill>
                  <a:prstClr val="black"/>
                </a:solidFill>
                <a:latin typeface="Arial" pitchFamily="34" charset="0"/>
                <a:cs typeface="Arial" pitchFamily="34" charset="0"/>
              </a:rPr>
              <a:t>لهم</a:t>
            </a:r>
            <a:r>
              <a:rPr lang="ar-IQ" sz="2000" b="1" dirty="0">
                <a:solidFill>
                  <a:prstClr val="black"/>
                </a:solidFill>
                <a:latin typeface="Arial" pitchFamily="34" charset="0"/>
                <a:cs typeface="Arial" pitchFamily="34" charset="0"/>
              </a:rPr>
              <a:t>.</a:t>
            </a:r>
            <a:endParaRPr lang="ar-IQ" sz="2000" b="1" dirty="0" smtClean="0">
              <a:solidFill>
                <a:schemeClr val="tx1"/>
              </a:solidFill>
              <a:latin typeface="Arial" pitchFamily="34" charset="0"/>
              <a:cs typeface="Arial" pitchFamily="34" charset="0"/>
            </a:endParaRPr>
          </a:p>
          <a:p>
            <a:pPr marL="0" indent="0" algn="r" rtl="1">
              <a:lnSpc>
                <a:spcPct val="150000"/>
              </a:lnSpc>
              <a:buClr>
                <a:srgbClr val="AD0101"/>
              </a:buClr>
              <a:buNone/>
            </a:pPr>
            <a:r>
              <a:rPr lang="ar-IQ" sz="2000" b="1" dirty="0" smtClean="0">
                <a:solidFill>
                  <a:prstClr val="black"/>
                </a:solidFill>
                <a:latin typeface="Arial" pitchFamily="34" charset="0"/>
                <a:cs typeface="Arial" pitchFamily="34" charset="0"/>
              </a:rPr>
              <a:t>2- ا</a:t>
            </a:r>
            <a:r>
              <a:rPr lang="ar-IQ" sz="2000" b="1" dirty="0" smtClean="0">
                <a:solidFill>
                  <a:schemeClr val="tx1"/>
                </a:solidFill>
                <a:latin typeface="Arial" pitchFamily="34" charset="0"/>
                <a:cs typeface="Arial" pitchFamily="34" charset="0"/>
              </a:rPr>
              <a:t>لعوامل </a:t>
            </a:r>
            <a:r>
              <a:rPr lang="ar-IQ" sz="2000" b="1" dirty="0">
                <a:solidFill>
                  <a:schemeClr val="tx1"/>
                </a:solidFill>
                <a:latin typeface="Arial" pitchFamily="34" charset="0"/>
                <a:cs typeface="Arial" pitchFamily="34" charset="0"/>
              </a:rPr>
              <a:t>غير </a:t>
            </a:r>
            <a:r>
              <a:rPr lang="ar-IQ" sz="2000" b="1" dirty="0" smtClean="0">
                <a:solidFill>
                  <a:schemeClr val="tx1"/>
                </a:solidFill>
                <a:latin typeface="Arial" pitchFamily="34" charset="0"/>
                <a:cs typeface="Arial" pitchFamily="34" charset="0"/>
              </a:rPr>
              <a:t>الاقتصادية:</a:t>
            </a:r>
            <a:endParaRPr lang="ar-IQ" sz="2000" b="1" dirty="0">
              <a:solidFill>
                <a:schemeClr val="tx1"/>
              </a:solidFill>
              <a:latin typeface="Arial" pitchFamily="34" charset="0"/>
              <a:cs typeface="Arial" pitchFamily="34" charset="0"/>
            </a:endParaRPr>
          </a:p>
          <a:p>
            <a:pPr lvl="0" algn="r" rtl="1">
              <a:lnSpc>
                <a:spcPct val="150000"/>
              </a:lnSpc>
              <a:buClr>
                <a:srgbClr val="AD0101"/>
              </a:buClr>
              <a:buFontTx/>
              <a:buChar char="-"/>
            </a:pPr>
            <a:r>
              <a:rPr lang="ar-IQ" sz="2000" b="1" dirty="0" smtClean="0">
                <a:solidFill>
                  <a:schemeClr val="tx1"/>
                </a:solidFill>
                <a:latin typeface="Arial" pitchFamily="34" charset="0"/>
                <a:cs typeface="Arial" pitchFamily="34" charset="0"/>
              </a:rPr>
              <a:t>السكان من حيث العدد والتركيب </a:t>
            </a:r>
            <a:r>
              <a:rPr lang="en-US" sz="2000" b="1" dirty="0">
                <a:solidFill>
                  <a:schemeClr val="tx1"/>
                </a:solidFill>
                <a:latin typeface="Arial" pitchFamily="34" charset="0"/>
                <a:cs typeface="Arial" pitchFamily="34" charset="0"/>
              </a:rPr>
              <a:t> </a:t>
            </a:r>
            <a:r>
              <a:rPr lang="ar-IQ" sz="2000" b="1" dirty="0" smtClean="0">
                <a:solidFill>
                  <a:schemeClr val="tx1"/>
                </a:solidFill>
                <a:latin typeface="Arial" pitchFamily="34" charset="0"/>
                <a:cs typeface="Arial" pitchFamily="34" charset="0"/>
              </a:rPr>
              <a:t> الديمغرافي والحالة الزواجية والعمر والمهنية و عدد أفراد الأسرة.</a:t>
            </a:r>
          </a:p>
          <a:p>
            <a:pPr lvl="0" algn="r" rtl="1">
              <a:lnSpc>
                <a:spcPct val="150000"/>
              </a:lnSpc>
              <a:buClr>
                <a:srgbClr val="AD0101"/>
              </a:buClr>
              <a:buFontTx/>
              <a:buChar char="-"/>
            </a:pPr>
            <a:r>
              <a:rPr lang="ar-IQ" sz="2000" b="1" dirty="0" smtClean="0">
                <a:solidFill>
                  <a:schemeClr val="tx1"/>
                </a:solidFill>
                <a:latin typeface="Arial" pitchFamily="34" charset="0"/>
                <a:cs typeface="Arial" pitchFamily="34" charset="0"/>
              </a:rPr>
              <a:t>الوسائل التسويقية وهذا يعني وجود برامج ترويجية وإعلامية لترويح المنتج بشكل جيد في الأسواق السياحية بعد تحديد الهدف السوقي .</a:t>
            </a:r>
          </a:p>
        </p:txBody>
      </p:sp>
    </p:spTree>
    <p:extLst>
      <p:ext uri="{BB962C8B-B14F-4D97-AF65-F5344CB8AC3E}">
        <p14:creationId xmlns:p14="http://schemas.microsoft.com/office/powerpoint/2010/main" val="349321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5791200"/>
          </a:xfrm>
        </p:spPr>
        <p:txBody>
          <a:bodyPr>
            <a:noAutofit/>
          </a:bodyPr>
          <a:lstStyle/>
          <a:p>
            <a:pPr lvl="0" algn="r" rtl="1">
              <a:lnSpc>
                <a:spcPct val="150000"/>
              </a:lnSpc>
              <a:buClr>
                <a:srgbClr val="AD0101"/>
              </a:buClr>
              <a:buFontTx/>
              <a:buChar char="-"/>
            </a:pPr>
            <a:r>
              <a:rPr lang="ar-IQ" sz="1800" b="1" dirty="0">
                <a:solidFill>
                  <a:prstClr val="black"/>
                </a:solidFill>
                <a:latin typeface="Arial" pitchFamily="34" charset="0"/>
                <a:cs typeface="Arial" pitchFamily="34" charset="0"/>
              </a:rPr>
              <a:t>تطور التكنولوجيا واثره على تطور وسائل النقل والمواصلات والاتصالات .</a:t>
            </a:r>
          </a:p>
          <a:p>
            <a:pPr lvl="0" algn="r" rtl="1">
              <a:lnSpc>
                <a:spcPct val="150000"/>
              </a:lnSpc>
              <a:buClr>
                <a:srgbClr val="AD0101"/>
              </a:buClr>
              <a:buFontTx/>
              <a:buChar char="-"/>
            </a:pPr>
            <a:r>
              <a:rPr lang="ar-IQ" sz="2000" b="1" dirty="0" smtClean="0">
                <a:solidFill>
                  <a:prstClr val="black"/>
                </a:solidFill>
                <a:latin typeface="Arial" pitchFamily="34" charset="0"/>
                <a:cs typeface="Arial" pitchFamily="34" charset="0"/>
              </a:rPr>
              <a:t>المستوى </a:t>
            </a:r>
            <a:r>
              <a:rPr lang="ar-IQ" sz="2000" b="1" dirty="0">
                <a:solidFill>
                  <a:prstClr val="black"/>
                </a:solidFill>
                <a:latin typeface="Arial" pitchFamily="34" charset="0"/>
                <a:cs typeface="Arial" pitchFamily="34" charset="0"/>
              </a:rPr>
              <a:t>التعليمي والثقافي للمستهدفين فكلما كان التعليم جيد والثقافة واسعة أثر ذلك إيجابا بالأسواق السياحية.</a:t>
            </a:r>
          </a:p>
          <a:p>
            <a:pPr lvl="0" algn="r" rtl="1">
              <a:lnSpc>
                <a:spcPct val="150000"/>
              </a:lnSpc>
              <a:buClr>
                <a:srgbClr val="AD0101"/>
              </a:buClr>
              <a:buFontTx/>
              <a:buChar char="-"/>
            </a:pPr>
            <a:r>
              <a:rPr lang="ar-IQ" sz="2000" b="1" dirty="0">
                <a:solidFill>
                  <a:prstClr val="black"/>
                </a:solidFill>
                <a:latin typeface="Arial" pitchFamily="34" charset="0"/>
                <a:cs typeface="Arial" pitchFamily="34" charset="0"/>
              </a:rPr>
              <a:t>الاستقرار السياسي والأمني وهو شعور السياح بالأمن والطمانينة في اماكن القصد وله دور بارز تحريك السوق العالمي والاقليمي للسياحة فكل ما كان الأمن مستتب كلما ازدهرت السياحة.</a:t>
            </a:r>
          </a:p>
          <a:p>
            <a:pPr marL="0" lvl="0" indent="0" algn="r" rtl="1">
              <a:lnSpc>
                <a:spcPct val="150000"/>
              </a:lnSpc>
              <a:buClr>
                <a:srgbClr val="AD0101"/>
              </a:buClr>
              <a:buNone/>
            </a:pPr>
            <a:r>
              <a:rPr lang="ar-IQ" sz="2000" b="1" dirty="0">
                <a:solidFill>
                  <a:prstClr val="black"/>
                </a:solidFill>
                <a:latin typeface="Arial" pitchFamily="34" charset="0"/>
                <a:cs typeface="Arial" pitchFamily="34" charset="0"/>
              </a:rPr>
              <a:t>يدخل التسويق السياحي ضمن نسويق الخدمات وهو بالتالي بيامل او حبلم ويحتاج الى كثير من الدراسة  والبحث بهدف توصيل الفكرة الى المستفيد او المستهلك .ويلعب الاعلان والترويج الجديدين دورا فاعلا وسبباً في تدفق السواح الى المناطق السياحية من خلال المزيج التسويقي حيث يعتمد المزيج التسويقي السياحي على :</a:t>
            </a:r>
            <a:endParaRPr lang="en-US"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29734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2218618"/>
              </p:ext>
            </p:extLst>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165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3482</TotalTime>
  <Words>679</Words>
  <Application>Microsoft Office PowerPoint</Application>
  <PresentationFormat>On-screen Show (4:3)</PresentationFormat>
  <Paragraphs>50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Aldhabi</vt:lpstr>
      <vt:lpstr>Arial</vt:lpstr>
      <vt:lpstr>Impact</vt:lpstr>
      <vt:lpstr>Times New Roman</vt:lpstr>
      <vt:lpstr>NewsPrint</vt:lpstr>
      <vt:lpstr>مبادئ السياحة  </vt:lpstr>
      <vt:lpstr>مالمقصود بالسوق والسوق السياحي</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32</cp:revision>
  <dcterms:created xsi:type="dcterms:W3CDTF">2020-12-19T09:50:19Z</dcterms:created>
  <dcterms:modified xsi:type="dcterms:W3CDTF">2022-12-12T08:58:13Z</dcterms:modified>
</cp:coreProperties>
</file>