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948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312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083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277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815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140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189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410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411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84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617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7DF2-1758-4C1C-9FC5-7D9EDC5099CE}" type="datetimeFigureOut">
              <a:rPr lang="ar-IQ" smtClean="0"/>
              <a:t>21/08/1441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ED2F-CFAD-4536-88DC-1FB3D036F64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487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0343" y="1018903"/>
            <a:ext cx="9966960" cy="4807130"/>
          </a:xfrm>
        </p:spPr>
        <p:txBody>
          <a:bodyPr>
            <a:normAutofit/>
          </a:bodyPr>
          <a:lstStyle/>
          <a:p>
            <a:pPr rtl="1">
              <a:lnSpc>
                <a:spcPct val="107000"/>
              </a:lnSpc>
              <a:spcAft>
                <a:spcPts val="800"/>
              </a:spcAft>
            </a:pPr>
            <a:endParaRPr lang="ar-IQ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rtl="1">
              <a:lnSpc>
                <a:spcPct val="107000"/>
              </a:lnSpc>
              <a:spcAft>
                <a:spcPts val="800"/>
              </a:spcAft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محاضرة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</a:rPr>
              <a:t>توعية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7000"/>
              </a:lnSpc>
              <a:spcAft>
                <a:spcPts val="800"/>
              </a:spcAft>
            </a:pP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</a:rPr>
              <a:t>أهمية 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إنضمام </a:t>
            </a:r>
            <a:r>
              <a:rPr lang="ar-IQ" sz="3600" dirty="0">
                <a:latin typeface="Calibri" panose="020F0502020204030204" pitchFamily="34" charset="0"/>
                <a:ea typeface="Calibri" panose="020F0502020204030204" pitchFamily="34" charset="0"/>
              </a:rPr>
              <a:t>الطلبة الى(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Google Classroom</a:t>
            </a: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rtl="1">
              <a:lnSpc>
                <a:spcPct val="107000"/>
              </a:lnSpc>
              <a:spcAft>
                <a:spcPts val="800"/>
              </a:spcAft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إعداد الأستاذ الدكتور</a:t>
            </a:r>
          </a:p>
          <a:p>
            <a:pPr rtl="1">
              <a:lnSpc>
                <a:spcPct val="107000"/>
              </a:lnSpc>
              <a:spcAft>
                <a:spcPts val="800"/>
              </a:spcAft>
            </a:pPr>
            <a:r>
              <a:rPr lang="ar-IQ" sz="3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نوفل عبد الرضا علوان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79290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954" y="1122363"/>
            <a:ext cx="10054046" cy="784814"/>
          </a:xfrm>
        </p:spPr>
        <p:txBody>
          <a:bodyPr>
            <a:normAutofit/>
          </a:bodyPr>
          <a:lstStyle/>
          <a:p>
            <a:pPr rtl="1"/>
            <a:r>
              <a:rPr lang="ar-IQ" sz="2400" b="1" dirty="0">
                <a:solidFill>
                  <a:srgbClr val="FFFF00"/>
                </a:solidFill>
              </a:rPr>
              <a:t>محاضرة </a:t>
            </a:r>
            <a:r>
              <a:rPr lang="ar-IQ" sz="2400" b="1" dirty="0" smtClean="0">
                <a:solidFill>
                  <a:srgbClr val="FFFF00"/>
                </a:solidFill>
              </a:rPr>
              <a:t>توعوية</a:t>
            </a:r>
            <a:r>
              <a:rPr lang="en-US" sz="2400" b="1" dirty="0">
                <a:solidFill>
                  <a:srgbClr val="FFFF00"/>
                </a:solidFill>
              </a:rPr>
              <a:t/>
            </a:r>
            <a:br>
              <a:rPr lang="en-US" sz="2400" b="1" dirty="0">
                <a:solidFill>
                  <a:srgbClr val="FFFF00"/>
                </a:solidFill>
              </a:rPr>
            </a:br>
            <a:r>
              <a:rPr lang="ar-IQ" sz="2400" b="1" dirty="0">
                <a:solidFill>
                  <a:srgbClr val="FFFF00"/>
                </a:solidFill>
              </a:rPr>
              <a:t>أهمية انضمام الطلبة الى(</a:t>
            </a:r>
            <a:r>
              <a:rPr lang="en-US" sz="2400" b="1" dirty="0">
                <a:solidFill>
                  <a:srgbClr val="FFFF00"/>
                </a:solidFill>
              </a:rPr>
              <a:t>Google Classroom</a:t>
            </a:r>
            <a:r>
              <a:rPr lang="ar-IQ" sz="2400" b="1" dirty="0">
                <a:solidFill>
                  <a:srgbClr val="FFFF00"/>
                </a:solidFill>
              </a:rPr>
              <a:t>)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49" y="2286000"/>
            <a:ext cx="11534502" cy="436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4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697" y="418010"/>
            <a:ext cx="11403874" cy="6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9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949" y="326571"/>
            <a:ext cx="11469187" cy="617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83" y="385354"/>
            <a:ext cx="11573691" cy="62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622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6" y="352695"/>
            <a:ext cx="11756571" cy="619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محاضرة توعوية أهمية انضمام الطلبة الى(Google Classroom)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 mobile</dc:creator>
  <cp:lastModifiedBy>App store mobile</cp:lastModifiedBy>
  <cp:revision>12</cp:revision>
  <dcterms:created xsi:type="dcterms:W3CDTF">2020-04-10T13:39:09Z</dcterms:created>
  <dcterms:modified xsi:type="dcterms:W3CDTF">2020-04-14T17:26:40Z</dcterms:modified>
</cp:coreProperties>
</file>