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30/07/1441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30/07/1441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30/07/1441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30/07/1441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30/07/1441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30/07/1441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30/07/1441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30/07/1441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30/07/1441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30/07/1441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30/07/1441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30/07/1441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منحنى العرض السياحي </a:t>
            </a:r>
            <a:br>
              <a:rPr lang="ar-IQ" dirty="0" smtClean="0"/>
            </a:br>
            <a:endParaRPr lang="ar-IQ" dirty="0"/>
          </a:p>
        </p:txBody>
      </p:sp>
      <p:sp>
        <p:nvSpPr>
          <p:cNvPr id="3" name="Subtitle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2534467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87" name="Picture 3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14463" y="72570"/>
            <a:ext cx="6315075" cy="6596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01624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813701"/>
            <a:ext cx="7056784" cy="3422091"/>
          </a:xfrm>
          <a:prstGeom prst="rect">
            <a:avLst/>
          </a:prstGeom>
        </p:spPr>
        <p:txBody>
          <a:bodyPr wrap="square">
            <a:spAutoFit/>
          </a:bodyPr>
          <a:lstStyle/>
          <a:p>
            <a:pPr indent="417195">
              <a:lnSpc>
                <a:spcPct val="107000"/>
              </a:lnSpc>
              <a:spcAft>
                <a:spcPts val="800"/>
              </a:spcAft>
            </a:pPr>
            <a:r>
              <a:rPr lang="ar-IQ" sz="2800" dirty="0">
                <a:ea typeface="Calibri"/>
                <a:cs typeface="Simplified Arabic"/>
              </a:rPr>
              <a:t>ويلاحظ أن منحنى العرض </a:t>
            </a:r>
            <a:r>
              <a:rPr lang="en-US" sz="2800" dirty="0">
                <a:latin typeface="Simplified Arabic"/>
                <a:ea typeface="Calibri"/>
                <a:cs typeface="Arial"/>
              </a:rPr>
              <a:t>(Offer Curve)</a:t>
            </a:r>
            <a:r>
              <a:rPr lang="ar-IQ" sz="2800" dirty="0">
                <a:ea typeface="Calibri"/>
                <a:cs typeface="Simplified Arabic"/>
              </a:rPr>
              <a:t> ينحدر من أسفل ايسار الى أعلى اليمين للتعبير عن العلاقة الطردية بين سعر السلعة والكمية المعروضة منها، ويلاحظ أن المنتج لن يقبل على عرض المزيد من وحدات السلعة إلّا إذا ارتفع سعرها، حيث يبرر السعر المرتفع عندئذ عرض وحدات إضافية تحقق ربح أعلى.</a:t>
            </a:r>
            <a:endParaRPr lang="en-US" sz="2800" dirty="0">
              <a:ea typeface="Calibri"/>
              <a:cs typeface="Arial"/>
            </a:endParaRPr>
          </a:p>
          <a:p>
            <a:pPr>
              <a:lnSpc>
                <a:spcPct val="107000"/>
              </a:lnSpc>
              <a:spcAft>
                <a:spcPts val="800"/>
              </a:spcAft>
            </a:pPr>
            <a:r>
              <a:rPr lang="ar-IQ" sz="2800" dirty="0">
                <a:ea typeface="Calibri"/>
                <a:cs typeface="Simplified Arabic"/>
              </a:rPr>
              <a:t> </a:t>
            </a:r>
            <a:endParaRPr lang="en-US" sz="2800" dirty="0">
              <a:ea typeface="Calibri"/>
              <a:cs typeface="Arial"/>
            </a:endParaRPr>
          </a:p>
        </p:txBody>
      </p:sp>
    </p:spTree>
    <p:extLst>
      <p:ext uri="{BB962C8B-B14F-4D97-AF65-F5344CB8AC3E}">
        <p14:creationId xmlns:p14="http://schemas.microsoft.com/office/powerpoint/2010/main" val="4052608124"/>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57</Words>
  <Application>Microsoft Office PowerPoint</Application>
  <PresentationFormat>On-screen Show (4:3)</PresentationFormat>
  <Paragraphs>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سمة Office</vt:lpstr>
      <vt:lpstr>منحنى العرض السياحي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منحنى العرض السياحي  </dc:title>
  <dc:creator>TheCastle</dc:creator>
  <cp:lastModifiedBy>Maher</cp:lastModifiedBy>
  <cp:revision>3</cp:revision>
  <dcterms:created xsi:type="dcterms:W3CDTF">2020-03-24T11:46:42Z</dcterms:created>
  <dcterms:modified xsi:type="dcterms:W3CDTF">2020-03-24T11:51:26Z</dcterms:modified>
</cp:coreProperties>
</file>