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CC"/>
    <a:srgbClr val="FF99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7F55-5973-414A-A78C-E627F37E0980}" type="datetimeFigureOut">
              <a:rPr lang="ar-IQ" smtClean="0"/>
              <a:t>27/12/1440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C8D0-7DDE-4494-85FC-A31369F316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9998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7F55-5973-414A-A78C-E627F37E0980}" type="datetimeFigureOut">
              <a:rPr lang="ar-IQ" smtClean="0"/>
              <a:t>27/12/1440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C8D0-7DDE-4494-85FC-A31369F316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4795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7F55-5973-414A-A78C-E627F37E0980}" type="datetimeFigureOut">
              <a:rPr lang="ar-IQ" smtClean="0"/>
              <a:t>27/12/1440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C8D0-7DDE-4494-85FC-A31369F316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62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7F55-5973-414A-A78C-E627F37E0980}" type="datetimeFigureOut">
              <a:rPr lang="ar-IQ" smtClean="0"/>
              <a:t>27/12/1440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C8D0-7DDE-4494-85FC-A31369F316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22260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7F55-5973-414A-A78C-E627F37E0980}" type="datetimeFigureOut">
              <a:rPr lang="ar-IQ" smtClean="0"/>
              <a:t>27/12/1440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C8D0-7DDE-4494-85FC-A31369F316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583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7F55-5973-414A-A78C-E627F37E0980}" type="datetimeFigureOut">
              <a:rPr lang="ar-IQ" smtClean="0"/>
              <a:t>27/12/1440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C8D0-7DDE-4494-85FC-A31369F316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4865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7F55-5973-414A-A78C-E627F37E0980}" type="datetimeFigureOut">
              <a:rPr lang="ar-IQ" smtClean="0"/>
              <a:t>27/12/1440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C8D0-7DDE-4494-85FC-A31369F316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6954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7F55-5973-414A-A78C-E627F37E0980}" type="datetimeFigureOut">
              <a:rPr lang="ar-IQ" smtClean="0"/>
              <a:t>27/12/1440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C8D0-7DDE-4494-85FC-A31369F316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7240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7F55-5973-414A-A78C-E627F37E0980}" type="datetimeFigureOut">
              <a:rPr lang="ar-IQ" smtClean="0"/>
              <a:t>27/12/1440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C8D0-7DDE-4494-85FC-A31369F316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4231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7F55-5973-414A-A78C-E627F37E0980}" type="datetimeFigureOut">
              <a:rPr lang="ar-IQ" smtClean="0"/>
              <a:t>27/12/1440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C8D0-7DDE-4494-85FC-A31369F316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30699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C7F55-5973-414A-A78C-E627F37E0980}" type="datetimeFigureOut">
              <a:rPr lang="ar-IQ" smtClean="0"/>
              <a:t>27/12/1440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C8D0-7DDE-4494-85FC-A31369F316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3751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C7F55-5973-414A-A78C-E627F37E0980}" type="datetimeFigureOut">
              <a:rPr lang="ar-IQ" smtClean="0"/>
              <a:t>27/12/1440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C8D0-7DDE-4494-85FC-A31369F316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2662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2777" y="287383"/>
            <a:ext cx="10358846" cy="6157657"/>
          </a:xfrm>
        </p:spPr>
        <p:txBody>
          <a:bodyPr/>
          <a:lstStyle/>
          <a:p>
            <a:endParaRPr lang="en-US" dirty="0" smtClean="0"/>
          </a:p>
          <a:p>
            <a:endParaRPr lang="ar-IQ" dirty="0"/>
          </a:p>
        </p:txBody>
      </p:sp>
      <p:sp>
        <p:nvSpPr>
          <p:cNvPr id="4" name="Oval 3"/>
          <p:cNvSpPr/>
          <p:nvPr/>
        </p:nvSpPr>
        <p:spPr>
          <a:xfrm>
            <a:off x="4663439" y="692332"/>
            <a:ext cx="2638697" cy="141078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Ecology</a:t>
            </a:r>
          </a:p>
          <a:p>
            <a:pPr algn="ctr"/>
            <a:r>
              <a:rPr lang="en-US" sz="1400" dirty="0" smtClean="0"/>
              <a:t>Environment, natural resources</a:t>
            </a:r>
            <a:endParaRPr lang="en-US" sz="1400" dirty="0"/>
          </a:p>
        </p:txBody>
      </p:sp>
      <p:sp>
        <p:nvSpPr>
          <p:cNvPr id="5" name="Oval 4"/>
          <p:cNvSpPr/>
          <p:nvPr/>
        </p:nvSpPr>
        <p:spPr>
          <a:xfrm>
            <a:off x="7550332" y="3226525"/>
            <a:ext cx="3174274" cy="161326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Socio-Culture</a:t>
            </a:r>
          </a:p>
          <a:p>
            <a:pPr algn="ctr"/>
            <a:r>
              <a:rPr lang="en-US" sz="1400" dirty="0" smtClean="0"/>
              <a:t>Monuments, cultural heritage, ethnic groups, living cultures, local cultures, indigenous groups</a:t>
            </a:r>
            <a:endParaRPr lang="en-US" sz="1400" dirty="0"/>
          </a:p>
        </p:txBody>
      </p:sp>
      <p:sp>
        <p:nvSpPr>
          <p:cNvPr id="6" name="Oval 5"/>
          <p:cNvSpPr/>
          <p:nvPr/>
        </p:nvSpPr>
        <p:spPr>
          <a:xfrm>
            <a:off x="5060632" y="2553787"/>
            <a:ext cx="1816963" cy="18287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Sustainable Tourism 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251585" y="3102422"/>
            <a:ext cx="3193869" cy="163285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1400" b="1" dirty="0" smtClean="0"/>
              <a:t>Socio-Economy</a:t>
            </a:r>
          </a:p>
          <a:p>
            <a:pPr algn="ctr"/>
            <a:r>
              <a:rPr lang="en-US" sz="1400" dirty="0" smtClean="0"/>
              <a:t>Local and national economic and social development, job creation, working conditions </a:t>
            </a:r>
            <a:endParaRPr lang="ar-IQ" sz="1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904128" y="2094948"/>
            <a:ext cx="965836" cy="118218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996828" y="2011681"/>
            <a:ext cx="926645" cy="11887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299063" y="1972491"/>
            <a:ext cx="1658983" cy="5617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mtClean="0"/>
              <a:t>Customer satisfaction </a:t>
            </a:r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5172891" y="4823455"/>
            <a:ext cx="1658983" cy="5617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mtClean="0"/>
              <a:t>Decent work </a:t>
            </a:r>
            <a:endParaRPr lang="ar-IQ"/>
          </a:p>
        </p:txBody>
      </p:sp>
      <p:sp>
        <p:nvSpPr>
          <p:cNvPr id="17" name="Rectangle 16"/>
          <p:cNvSpPr/>
          <p:nvPr/>
        </p:nvSpPr>
        <p:spPr>
          <a:xfrm>
            <a:off x="7723414" y="1972491"/>
            <a:ext cx="1658983" cy="5617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Business profitability </a:t>
            </a:r>
            <a:endParaRPr lang="ar-IQ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923064" y="4526280"/>
            <a:ext cx="211944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7" idx="6"/>
          </p:cNvCxnSpPr>
          <p:nvPr/>
        </p:nvCxnSpPr>
        <p:spPr>
          <a:xfrm flipV="1">
            <a:off x="4445454" y="3631471"/>
            <a:ext cx="615178" cy="2873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4" idx="4"/>
            <a:endCxn id="6" idx="0"/>
          </p:cNvCxnSpPr>
          <p:nvPr/>
        </p:nvCxnSpPr>
        <p:spPr>
          <a:xfrm flipH="1">
            <a:off x="5969114" y="2103119"/>
            <a:ext cx="13674" cy="4506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906987" y="3520443"/>
            <a:ext cx="672737" cy="3069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511203" y="6042451"/>
            <a:ext cx="41258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(Components of sustainable tourism)</a:t>
            </a:r>
            <a:endParaRPr lang="ar-IQ" sz="2000" b="1" dirty="0"/>
          </a:p>
        </p:txBody>
      </p:sp>
    </p:spTree>
    <p:extLst>
      <p:ext uri="{BB962C8B-B14F-4D97-AF65-F5344CB8AC3E}">
        <p14:creationId xmlns:p14="http://schemas.microsoft.com/office/powerpoint/2010/main" val="471200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 store mobile</dc:creator>
  <cp:lastModifiedBy>App store mobile</cp:lastModifiedBy>
  <cp:revision>8</cp:revision>
  <dcterms:created xsi:type="dcterms:W3CDTF">2019-07-28T08:37:32Z</dcterms:created>
  <dcterms:modified xsi:type="dcterms:W3CDTF">2019-08-28T07:12:59Z</dcterms:modified>
</cp:coreProperties>
</file>