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72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F151-228C-4A09-A4CD-7C891740F463}" type="datetimeFigureOut">
              <a:rPr lang="ar-IQ" smtClean="0"/>
              <a:pPr/>
              <a:t>29/05/1441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364AA-3634-4E45-B00D-387EE64CFC89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F151-228C-4A09-A4CD-7C891740F463}" type="datetimeFigureOut">
              <a:rPr lang="ar-IQ" smtClean="0"/>
              <a:pPr/>
              <a:t>29/05/1441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364AA-3634-4E45-B00D-387EE64CFC8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F151-228C-4A09-A4CD-7C891740F463}" type="datetimeFigureOut">
              <a:rPr lang="ar-IQ" smtClean="0"/>
              <a:pPr/>
              <a:t>29/05/1441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364AA-3634-4E45-B00D-387EE64CFC8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F151-228C-4A09-A4CD-7C891740F463}" type="datetimeFigureOut">
              <a:rPr lang="ar-IQ" smtClean="0"/>
              <a:pPr/>
              <a:t>29/05/1441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364AA-3634-4E45-B00D-387EE64CFC8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F151-228C-4A09-A4CD-7C891740F463}" type="datetimeFigureOut">
              <a:rPr lang="ar-IQ" smtClean="0"/>
              <a:pPr/>
              <a:t>29/05/1441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364AA-3634-4E45-B00D-387EE64CFC8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F151-228C-4A09-A4CD-7C891740F463}" type="datetimeFigureOut">
              <a:rPr lang="ar-IQ" smtClean="0"/>
              <a:pPr/>
              <a:t>29/05/1441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364AA-3634-4E45-B00D-387EE64CFC8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F151-228C-4A09-A4CD-7C891740F463}" type="datetimeFigureOut">
              <a:rPr lang="ar-IQ" smtClean="0"/>
              <a:pPr/>
              <a:t>29/05/1441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364AA-3634-4E45-B00D-387EE64CFC8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F151-228C-4A09-A4CD-7C891740F463}" type="datetimeFigureOut">
              <a:rPr lang="ar-IQ" smtClean="0"/>
              <a:pPr/>
              <a:t>29/05/1441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364AA-3634-4E45-B00D-387EE64CFC8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F151-228C-4A09-A4CD-7C891740F463}" type="datetimeFigureOut">
              <a:rPr lang="ar-IQ" smtClean="0"/>
              <a:pPr/>
              <a:t>29/05/1441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364AA-3634-4E45-B00D-387EE64CFC8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F151-228C-4A09-A4CD-7C891740F463}" type="datetimeFigureOut">
              <a:rPr lang="ar-IQ" smtClean="0"/>
              <a:pPr/>
              <a:t>29/05/1441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364AA-3634-4E45-B00D-387EE64CFC89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92FF151-228C-4A09-A4CD-7C891740F463}" type="datetimeFigureOut">
              <a:rPr lang="ar-IQ" smtClean="0"/>
              <a:pPr/>
              <a:t>29/05/1441</a:t>
            </a:fld>
            <a:endParaRPr lang="ar-IQ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55364AA-3634-4E45-B00D-387EE64CFC8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92FF151-228C-4A09-A4CD-7C891740F463}" type="datetimeFigureOut">
              <a:rPr lang="ar-IQ" smtClean="0"/>
              <a:pPr/>
              <a:t>29/05/1441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55364AA-3634-4E45-B00D-387EE64CFC89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r" rtl="1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r" rtl="1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r" rtl="1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r" rtl="1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r" rtl="1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r" rtl="1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r" rtl="1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418230" y="0"/>
            <a:ext cx="3725770" cy="685802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grpSp>
        <p:nvGrpSpPr>
          <p:cNvPr id="6" name="Group 5"/>
          <p:cNvGrpSpPr/>
          <p:nvPr/>
        </p:nvGrpSpPr>
        <p:grpSpPr>
          <a:xfrm>
            <a:off x="642910" y="500042"/>
            <a:ext cx="7772400" cy="5945884"/>
            <a:chOff x="642910" y="500042"/>
            <a:chExt cx="7772400" cy="5945884"/>
          </a:xfrm>
        </p:grpSpPr>
        <p:sp>
          <p:nvSpPr>
            <p:cNvPr id="7" name="Title 1"/>
            <p:cNvSpPr txBox="1">
              <a:spLocks/>
            </p:cNvSpPr>
            <p:nvPr/>
          </p:nvSpPr>
          <p:spPr>
            <a:xfrm>
              <a:off x="642910" y="500042"/>
              <a:ext cx="7772400" cy="1470025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vert="horz" lIns="91440" tIns="45720" rIns="91440" bIns="45720" rtlCol="1" anchor="ctr">
              <a:normAutofit fontScale="77500" lnSpcReduction="20000"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IQ" sz="72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سمات صناعة الضيافة</a:t>
              </a:r>
              <a:endParaRPr kumimoji="0" lang="ar-IQ" sz="72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Subtitle 2"/>
            <p:cNvSpPr txBox="1">
              <a:spLocks/>
            </p:cNvSpPr>
            <p:nvPr/>
          </p:nvSpPr>
          <p:spPr>
            <a:xfrm>
              <a:off x="2014510" y="5517232"/>
              <a:ext cx="6400800" cy="928694"/>
            </a:xfrm>
            <a:prstGeom prst="rect">
              <a:avLst/>
            </a:prstGeom>
          </p:spPr>
          <p:txBody>
            <a:bodyPr vert="horz" lIns="91440" tIns="45720" rIns="91440" bIns="45720" rtlCol="1">
              <a:normAutofit fontScale="77500" lnSpcReduction="20000"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ar-IQ" sz="4400" b="1" i="0" u="none" strike="noStrike" kern="1200" cap="none" spc="50" normalizeH="0" baseline="0" noProof="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م.م. </a:t>
              </a:r>
              <a:r>
                <a:rPr kumimoji="0" lang="ar-IQ" sz="4400" b="1" i="0" u="none" strike="noStrike" kern="1200" cap="none" spc="50" normalizeH="0" baseline="0" noProof="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رؤى طارق كمال التكمةجي</a:t>
              </a:r>
              <a:endParaRPr kumimoji="0" lang="ar-IQ" sz="4400" b="1" i="0" u="none" strike="noStrike" kern="1200" cap="none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ar-IQ" b="1" dirty="0" smtClean="0"/>
              <a:t>تتأثر بالأحداث السياسية والإستقرار السياسي.</a:t>
            </a:r>
            <a:endParaRPr lang="en-US" b="1" dirty="0" smtClean="0"/>
          </a:p>
          <a:p>
            <a:pPr marL="514350" lvl="0" indent="-514350">
              <a:buFont typeface="+mj-lt"/>
              <a:buAutoNum type="arabicPeriod"/>
            </a:pPr>
            <a:r>
              <a:rPr lang="ar-IQ" b="1" dirty="0" smtClean="0"/>
              <a:t>تتأثر بالأحداث الإقتصادية.</a:t>
            </a:r>
            <a:endParaRPr lang="en-US" b="1" dirty="0" smtClean="0"/>
          </a:p>
          <a:p>
            <a:pPr marL="514350" lvl="0" indent="-514350">
              <a:buFont typeface="+mj-lt"/>
              <a:buAutoNum type="arabicPeriod"/>
            </a:pPr>
            <a:r>
              <a:rPr lang="ar-IQ" b="1" dirty="0" smtClean="0"/>
              <a:t>تحقق التوازن المرضي بين أنماط الطلب بشكل عام والطلب السياحي بشكل خاص. </a:t>
            </a:r>
            <a:endParaRPr lang="en-US" b="1" dirty="0" smtClean="0"/>
          </a:p>
          <a:p>
            <a:pPr marL="514350" lvl="0" indent="-514350">
              <a:buFont typeface="+mj-lt"/>
              <a:buAutoNum type="arabicPeriod"/>
            </a:pPr>
            <a:r>
              <a:rPr lang="ar-IQ" b="1" dirty="0" smtClean="0"/>
              <a:t>جدولة الموارد والطاقة التشغيلية.</a:t>
            </a:r>
            <a:endParaRPr lang="en-US" b="1" dirty="0" smtClean="0"/>
          </a:p>
          <a:p>
            <a:pPr marL="514350" lvl="0" indent="-514350">
              <a:buFont typeface="+mj-lt"/>
              <a:buAutoNum type="arabicPeriod"/>
            </a:pPr>
            <a:r>
              <a:rPr lang="ar-IQ" b="1" dirty="0" smtClean="0"/>
              <a:t>تقدّم خدمات الضيافة بحضور المستفيد، لأنها خدمات آنية ومباشرة، لذا توجد هناك علاقة تفاعلية بين مورد الخدمة والمستفيد منها. </a:t>
            </a:r>
            <a:endParaRPr lang="en-US" b="1" dirty="0" smtClean="0"/>
          </a:p>
          <a:p>
            <a:pPr marL="514350" lvl="0" indent="-514350">
              <a:buFont typeface="+mj-lt"/>
              <a:buAutoNum type="arabicPeriod"/>
            </a:pPr>
            <a:r>
              <a:rPr lang="ar-IQ" b="1" dirty="0" smtClean="0"/>
              <a:t>تقدّم الضيافة على مدار السنة.</a:t>
            </a:r>
            <a:endParaRPr lang="en-US" b="1" dirty="0" smtClean="0"/>
          </a:p>
          <a:p>
            <a:pPr marL="514350" lvl="0" indent="-514350">
              <a:buFont typeface="+mj-lt"/>
              <a:buAutoNum type="arabicPeriod"/>
            </a:pPr>
            <a:r>
              <a:rPr lang="ar-IQ" b="1" dirty="0" smtClean="0"/>
              <a:t>تلبي رغبات العملاء وتشبع إحتياجاتهم. </a:t>
            </a:r>
            <a:endParaRPr lang="en-US" b="1" dirty="0" smtClean="0"/>
          </a:p>
          <a:p>
            <a:pPr marL="514350" lvl="0" indent="-514350">
              <a:buFont typeface="+mj-lt"/>
              <a:buAutoNum type="arabicPeriod"/>
            </a:pPr>
            <a:r>
              <a:rPr lang="ar-IQ" b="1" dirty="0" smtClean="0"/>
              <a:t>تتطلب الضيافة مزيجاً مؤتلفاً أو تركيبة متداخلة من الخبرة التصنيعية ومهارات تقديم الخدمة.</a:t>
            </a:r>
            <a:endParaRPr lang="ar-IQ" b="1" dirty="0"/>
          </a:p>
        </p:txBody>
      </p:sp>
      <p:sp>
        <p:nvSpPr>
          <p:cNvPr id="4" name="Rectangle 3"/>
          <p:cNvSpPr/>
          <p:nvPr/>
        </p:nvSpPr>
        <p:spPr>
          <a:xfrm>
            <a:off x="285720" y="214290"/>
            <a:ext cx="8643998" cy="120032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ar-IQ" sz="3600" b="1" dirty="0" smtClean="0"/>
              <a:t>سمات صناعة الضيافة</a:t>
            </a:r>
          </a:p>
          <a:p>
            <a:pPr algn="ctr"/>
            <a:r>
              <a:rPr lang="ar-IQ" sz="3600" b="1" dirty="0" smtClean="0"/>
              <a:t> </a:t>
            </a:r>
            <a:r>
              <a:rPr lang="en-US" sz="3600" b="1" dirty="0" smtClean="0"/>
              <a:t>Attributes the Hospitality industry </a:t>
            </a:r>
            <a:endParaRPr lang="ar-IQ" sz="3600" b="1" dirty="0"/>
          </a:p>
        </p:txBody>
      </p:sp>
    </p:spTree>
    <p:extLst>
      <p:ext uri="{BB962C8B-B14F-4D97-AF65-F5344CB8AC3E}">
        <p14:creationId xmlns:p14="http://schemas.microsoft.com/office/powerpoint/2010/main" val="356081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630</TotalTime>
  <Words>93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Module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Ruaa</cp:lastModifiedBy>
  <cp:revision>53</cp:revision>
  <dcterms:created xsi:type="dcterms:W3CDTF">2013-09-16T15:50:27Z</dcterms:created>
  <dcterms:modified xsi:type="dcterms:W3CDTF">2020-01-24T17:48:13Z</dcterms:modified>
</cp:coreProperties>
</file>