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72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18230" y="0"/>
            <a:ext cx="3725770" cy="685802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grpSp>
        <p:nvGrpSpPr>
          <p:cNvPr id="6" name="Group 5"/>
          <p:cNvGrpSpPr/>
          <p:nvPr/>
        </p:nvGrpSpPr>
        <p:grpSpPr>
          <a:xfrm>
            <a:off x="642910" y="500042"/>
            <a:ext cx="7772400" cy="5945884"/>
            <a:chOff x="642910" y="500042"/>
            <a:chExt cx="7772400" cy="5945884"/>
          </a:xfrm>
        </p:grpSpPr>
        <p:sp>
          <p:nvSpPr>
            <p:cNvPr id="7" name="Title 1"/>
            <p:cNvSpPr txBox="1">
              <a:spLocks/>
            </p:cNvSpPr>
            <p:nvPr/>
          </p:nvSpPr>
          <p:spPr>
            <a:xfrm>
              <a:off x="642910" y="500042"/>
              <a:ext cx="7772400" cy="1470025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lIns="91440" tIns="45720" rIns="91440" bIns="45720" rtlCol="1" anchor="ctr">
              <a:normAutofit fontScale="77500" lnSpcReduction="20000"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IQ" sz="7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سمات صناعة الضيافة</a:t>
              </a:r>
              <a:endParaRPr kumimoji="0" lang="ar-IQ" sz="72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2014510" y="5517232"/>
              <a:ext cx="6400800" cy="928694"/>
            </a:xfrm>
            <a:prstGeom prst="rect">
              <a:avLst/>
            </a:prstGeom>
          </p:spPr>
          <p:txBody>
            <a:bodyPr vert="horz" lIns="91440" tIns="45720" rIns="91440" bIns="45720" rtlCol="1">
              <a:normAutofit fontScale="77500" lnSpcReduction="20000"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ar-IQ" sz="44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م.م. </a:t>
              </a:r>
              <a:r>
                <a:rPr kumimoji="0" lang="ar-IQ" sz="44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رؤى طارق كمال التكمةجي</a:t>
              </a:r>
              <a:endParaRPr kumimoji="0" lang="ar-IQ" sz="44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IQ" b="1" dirty="0" smtClean="0"/>
              <a:t>تتأثر بالأحداث السياسية والإستقرار السياسي.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IQ" b="1" dirty="0" smtClean="0"/>
              <a:t>تتأثر بالأحداث الإقتصادية.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IQ" b="1" dirty="0" smtClean="0"/>
              <a:t>تحقق التوازن المرضي بين أنماط الطلب بشكل عام والطلب السياحي بشكل خاص. 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IQ" b="1" dirty="0" smtClean="0"/>
              <a:t>جدولة الموارد والطاقة التشغيلية.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IQ" b="1" dirty="0" smtClean="0"/>
              <a:t>تقدّم خدمات الضيافة بحضور المستفيد، لأنها خدمات آنية ومباشرة، لذا توجد هناك علاقة تفاعلية بين مورد الخدمة والمستفيد منها. 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IQ" b="1" dirty="0" smtClean="0"/>
              <a:t>تقدّم الضيافة على مدار السنة.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IQ" b="1" dirty="0" smtClean="0"/>
              <a:t>تلبي رغبات العملاء وتشبع إحتياجاتهم. 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IQ" b="1" dirty="0" smtClean="0"/>
              <a:t>تتطلب الضيافة مزيجاً مؤتلفاً أو تركيبة متداخلة من الخبرة التصنيعية ومهارات تقديم الخدمة.</a:t>
            </a:r>
            <a:endParaRPr lang="ar-IQ" b="1" dirty="0"/>
          </a:p>
        </p:txBody>
      </p:sp>
      <p:sp>
        <p:nvSpPr>
          <p:cNvPr id="4" name="Rectangle 3"/>
          <p:cNvSpPr/>
          <p:nvPr/>
        </p:nvSpPr>
        <p:spPr>
          <a:xfrm>
            <a:off x="285720" y="214290"/>
            <a:ext cx="8643998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IQ" sz="3600" b="1" dirty="0" smtClean="0"/>
              <a:t>سمات صناعة الضيافة</a:t>
            </a:r>
          </a:p>
          <a:p>
            <a:pPr algn="ctr"/>
            <a:r>
              <a:rPr lang="ar-IQ" sz="3600" b="1" dirty="0" smtClean="0"/>
              <a:t> </a:t>
            </a:r>
            <a:r>
              <a:rPr lang="en-US" sz="3600" b="1" dirty="0" smtClean="0"/>
              <a:t>Attributes the Hospitality industry 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356081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630</TotalTime>
  <Words>93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Ruaa</cp:lastModifiedBy>
  <cp:revision>53</cp:revision>
  <dcterms:created xsi:type="dcterms:W3CDTF">2013-09-16T15:50:27Z</dcterms:created>
  <dcterms:modified xsi:type="dcterms:W3CDTF">2020-01-24T17:48:13Z</dcterms:modified>
</cp:coreProperties>
</file>