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9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2FF151-228C-4A09-A4CD-7C891740F463}" type="datetimeFigureOut">
              <a:rPr lang="ar-IQ" smtClean="0"/>
              <a:pPr/>
              <a:t>29/05/1441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5364AA-3634-4E45-B00D-387EE64CFC8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18230" y="0"/>
            <a:ext cx="3725770" cy="685802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6" name="Group 5"/>
          <p:cNvGrpSpPr/>
          <p:nvPr/>
        </p:nvGrpSpPr>
        <p:grpSpPr>
          <a:xfrm>
            <a:off x="539060" y="500042"/>
            <a:ext cx="7876250" cy="5441828"/>
            <a:chOff x="539060" y="500042"/>
            <a:chExt cx="7876250" cy="5441828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642910" y="500042"/>
              <a:ext cx="7772400" cy="147002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lIns="91440" tIns="45720" rIns="91440" bIns="45720" rtlCol="1" anchor="ctr">
              <a:normAutofit/>
            </a:bodyPr>
            <a:lstStyle/>
            <a:p>
              <a:pPr lvl="0" algn="ctr"/>
              <a:r>
                <a:rPr lang="ar-IQ" sz="3600" b="1" dirty="0">
                  <a:solidFill>
                    <a:prstClr val="white"/>
                  </a:solidFill>
                </a:rPr>
                <a:t>الأسباب التي أدت الى أن تكون صناعة الضيافة واحدة من أكبر الصناعات وأسرعها نمواً في العالم</a:t>
              </a:r>
              <a:endParaRPr lang="ar-IQ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539060" y="5013176"/>
              <a:ext cx="6400800" cy="928694"/>
            </a:xfrm>
            <a:prstGeom prst="rect">
              <a:avLst/>
            </a:prstGeom>
          </p:spPr>
          <p:txBody>
            <a:bodyPr vert="horz" lIns="91440" tIns="45720" rIns="91440" bIns="45720" rtlCol="1">
              <a:norm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م.م. </a:t>
              </a:r>
              <a:r>
                <a:rPr kumimoji="0" lang="ar-IQ" sz="4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رؤى طارق كمال التكمةجي</a:t>
              </a:r>
              <a:endParaRPr kumimoji="0" lang="ar-IQ" sz="44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96033"/>
            <a:ext cx="8643998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IQ" sz="3600" b="1" dirty="0" smtClean="0"/>
              <a:t>الأسباب التي أدت الى أن تكون صناعة الضيافة واحدة من أكبر الصناعات وأسرعها نمواً في العالم</a:t>
            </a:r>
            <a:endParaRPr lang="ar-IQ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4282" y="1760557"/>
            <a:ext cx="8715436" cy="459740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ar-IQ" b="1" dirty="0" smtClean="0">
                <a:solidFill>
                  <a:srgbClr val="0000FF"/>
                </a:solidFill>
              </a:rPr>
              <a:t>التطور الهائل والسريع في وسائل السفر التي أتاحت للناس الإنتقال من مكان لآخر بسهولة ويسر.</a:t>
            </a:r>
            <a:endParaRPr lang="en-US" b="1" dirty="0" smtClean="0">
              <a:solidFill>
                <a:srgbClr val="0000FF"/>
              </a:solidFill>
            </a:endParaRPr>
          </a:p>
          <a:p>
            <a:pPr lvl="0"/>
            <a:r>
              <a:rPr lang="ar-IQ" b="1" dirty="0" smtClean="0">
                <a:solidFill>
                  <a:srgbClr val="C00000"/>
                </a:solidFill>
              </a:rPr>
              <a:t>إعتراف الدول والحكومات بأحقية كل مواطن بالحصول على إجازات مدفوعة الأجر، وحقهم بالترفيه عن أنفسهم.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/>
            <a:r>
              <a:rPr lang="ar-IQ" b="1" dirty="0" smtClean="0">
                <a:solidFill>
                  <a:srgbClr val="0000FF"/>
                </a:solidFill>
              </a:rPr>
              <a:t>زيادة أوقات الفراغ للناس والتي يقضونها خارج منازلهم.</a:t>
            </a:r>
            <a:endParaRPr lang="en-US" b="1" dirty="0" smtClean="0">
              <a:solidFill>
                <a:srgbClr val="0000FF"/>
              </a:solidFill>
            </a:endParaRPr>
          </a:p>
          <a:p>
            <a:pPr lvl="0"/>
            <a:r>
              <a:rPr lang="ar-IQ" b="1" dirty="0" smtClean="0">
                <a:solidFill>
                  <a:srgbClr val="C00000"/>
                </a:solidFill>
              </a:rPr>
              <a:t>قيام الدول بعمل المشاريع السياحية والترفيهية لمواطنيها.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/>
            <a:r>
              <a:rPr lang="ar-IQ" b="1" dirty="0" smtClean="0">
                <a:solidFill>
                  <a:srgbClr val="0000FF"/>
                </a:solidFill>
              </a:rPr>
              <a:t>إعتماد كثير من دول العالم على السياحة كمصدر دخل رئيس لها.</a:t>
            </a:r>
            <a:endParaRPr lang="en-US" b="1" dirty="0" smtClean="0">
              <a:solidFill>
                <a:srgbClr val="0000FF"/>
              </a:solidFill>
            </a:endParaRPr>
          </a:p>
          <a:p>
            <a:pPr lvl="0"/>
            <a:r>
              <a:rPr lang="ar-IQ" b="1" dirty="0" smtClean="0">
                <a:solidFill>
                  <a:srgbClr val="C00000"/>
                </a:solidFill>
              </a:rPr>
              <a:t>تأسيس شبكة المواصلات من طرق وسكك حديد داخل الدول وفيما بينها ما سهل من عملية تنقل الناس.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/>
            <a:r>
              <a:rPr lang="ar-IQ" b="1" dirty="0" smtClean="0">
                <a:solidFill>
                  <a:srgbClr val="0000FF"/>
                </a:solidFill>
              </a:rPr>
              <a:t>التطور في المستوى المعيشي لمعظم الشعوب ما أوجد لديهم القدرة والرغبة في السفر وتجربة حياة الترف.</a:t>
            </a:r>
            <a:endParaRPr lang="en-US" b="1" dirty="0" smtClean="0">
              <a:solidFill>
                <a:srgbClr val="0000FF"/>
              </a:solidFill>
            </a:endParaRPr>
          </a:p>
          <a:p>
            <a:pPr lvl="0"/>
            <a:r>
              <a:rPr lang="ar-IQ" b="1" dirty="0" smtClean="0">
                <a:solidFill>
                  <a:srgbClr val="C00000"/>
                </a:solidFill>
              </a:rPr>
              <a:t>ظهور وكالات السفر والسياحة لتكون الوسيط بين المنتج والمستهلك السياحي لتسهيل عملية الإتصال والتسويق والنقل والمتابعة.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ar-IQ" b="1" dirty="0" smtClean="0">
                <a:solidFill>
                  <a:srgbClr val="0000FF"/>
                </a:solidFill>
              </a:rPr>
              <a:t>إعتماد عدد الفنادق والمطاعم وأماكن الترفيه في الدول معيار على تطورها.</a:t>
            </a:r>
            <a:endParaRPr lang="ar-IQ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615</TotalTime>
  <Words>164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Ruaa</cp:lastModifiedBy>
  <cp:revision>53</cp:revision>
  <dcterms:created xsi:type="dcterms:W3CDTF">2013-09-16T15:50:27Z</dcterms:created>
  <dcterms:modified xsi:type="dcterms:W3CDTF">2020-01-24T17:22:32Z</dcterms:modified>
</cp:coreProperties>
</file>