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69" r:id="rId3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3" d="100"/>
          <a:sy n="63" d="100"/>
        </p:scale>
        <p:origin x="-15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92FF151-228C-4A09-A4CD-7C891740F463}" type="datetimeFigureOut">
              <a:rPr lang="ar-IQ" smtClean="0"/>
              <a:pPr/>
              <a:t>29/05/1441</a:t>
            </a:fld>
            <a:endParaRPr lang="ar-IQ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55364AA-3634-4E45-B00D-387EE64CFC8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2FF151-228C-4A09-A4CD-7C891740F463}" type="datetimeFigureOut">
              <a:rPr lang="ar-IQ" smtClean="0"/>
              <a:pPr/>
              <a:t>29/05/1441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5364AA-3634-4E45-B00D-387EE64CFC8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2FF151-228C-4A09-A4CD-7C891740F463}" type="datetimeFigureOut">
              <a:rPr lang="ar-IQ" smtClean="0"/>
              <a:pPr/>
              <a:t>29/05/1441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5364AA-3634-4E45-B00D-387EE64CFC8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2FF151-228C-4A09-A4CD-7C891740F463}" type="datetimeFigureOut">
              <a:rPr lang="ar-IQ" smtClean="0"/>
              <a:pPr/>
              <a:t>29/05/1441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5364AA-3634-4E45-B00D-387EE64CFC89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2FF151-228C-4A09-A4CD-7C891740F463}" type="datetimeFigureOut">
              <a:rPr lang="ar-IQ" smtClean="0"/>
              <a:pPr/>
              <a:t>29/05/1441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5364AA-3634-4E45-B00D-387EE64CFC89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2FF151-228C-4A09-A4CD-7C891740F463}" type="datetimeFigureOut">
              <a:rPr lang="ar-IQ" smtClean="0"/>
              <a:pPr/>
              <a:t>29/05/1441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5364AA-3634-4E45-B00D-387EE64CFC89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2FF151-228C-4A09-A4CD-7C891740F463}" type="datetimeFigureOut">
              <a:rPr lang="ar-IQ" smtClean="0"/>
              <a:pPr/>
              <a:t>29/05/1441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5364AA-3634-4E45-B00D-387EE64CFC8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2FF151-228C-4A09-A4CD-7C891740F463}" type="datetimeFigureOut">
              <a:rPr lang="ar-IQ" smtClean="0"/>
              <a:pPr/>
              <a:t>29/05/1441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5364AA-3634-4E45-B00D-387EE64CFC89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2FF151-228C-4A09-A4CD-7C891740F463}" type="datetimeFigureOut">
              <a:rPr lang="ar-IQ" smtClean="0"/>
              <a:pPr/>
              <a:t>29/05/1441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5364AA-3634-4E45-B00D-387EE64CFC8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92FF151-228C-4A09-A4CD-7C891740F463}" type="datetimeFigureOut">
              <a:rPr lang="ar-IQ" smtClean="0"/>
              <a:pPr/>
              <a:t>29/05/1441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5364AA-3634-4E45-B00D-387EE64CFC8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92FF151-228C-4A09-A4CD-7C891740F463}" type="datetimeFigureOut">
              <a:rPr lang="ar-IQ" smtClean="0"/>
              <a:pPr/>
              <a:t>29/05/1441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55364AA-3634-4E45-B00D-387EE64CFC89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92FF151-228C-4A09-A4CD-7C891740F463}" type="datetimeFigureOut">
              <a:rPr lang="ar-IQ" smtClean="0"/>
              <a:pPr/>
              <a:t>29/05/1441</a:t>
            </a:fld>
            <a:endParaRPr lang="ar-IQ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55364AA-3634-4E45-B00D-387EE64CFC89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418230" y="0"/>
            <a:ext cx="3725770" cy="6858024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grpSp>
        <p:nvGrpSpPr>
          <p:cNvPr id="6" name="Group 5"/>
          <p:cNvGrpSpPr/>
          <p:nvPr/>
        </p:nvGrpSpPr>
        <p:grpSpPr>
          <a:xfrm>
            <a:off x="539060" y="500042"/>
            <a:ext cx="7876250" cy="5441828"/>
            <a:chOff x="539060" y="500042"/>
            <a:chExt cx="7876250" cy="5441828"/>
          </a:xfrm>
        </p:grpSpPr>
        <p:sp>
          <p:nvSpPr>
            <p:cNvPr id="7" name="Title 1"/>
            <p:cNvSpPr txBox="1">
              <a:spLocks/>
            </p:cNvSpPr>
            <p:nvPr/>
          </p:nvSpPr>
          <p:spPr>
            <a:xfrm>
              <a:off x="642910" y="500042"/>
              <a:ext cx="7772400" cy="1470025"/>
            </a:xfrm>
            <a:prstGeom prst="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vert="horz" lIns="91440" tIns="45720" rIns="91440" bIns="45720" rtlCol="1" anchor="ctr">
              <a:normAutofit/>
            </a:bodyPr>
            <a:lstStyle/>
            <a:p>
              <a:pPr lvl="0" algn="ctr"/>
              <a:r>
                <a:rPr lang="ar-IQ" sz="3600" b="1" dirty="0">
                  <a:solidFill>
                    <a:prstClr val="white"/>
                  </a:solidFill>
                </a:rPr>
                <a:t>الأسباب التي أدت الى أن تكون صناعة الضيافة واحدة من أكبر الصناعات وأسرعها نمواً في العالم</a:t>
              </a:r>
              <a:endParaRPr lang="ar-IQ" sz="3600" b="1" dirty="0">
                <a:solidFill>
                  <a:prstClr val="white"/>
                </a:solidFill>
              </a:endParaRPr>
            </a:p>
          </p:txBody>
        </p:sp>
        <p:sp>
          <p:nvSpPr>
            <p:cNvPr id="8" name="Subtitle 2"/>
            <p:cNvSpPr txBox="1">
              <a:spLocks/>
            </p:cNvSpPr>
            <p:nvPr/>
          </p:nvSpPr>
          <p:spPr>
            <a:xfrm>
              <a:off x="539060" y="5013176"/>
              <a:ext cx="6400800" cy="928694"/>
            </a:xfrm>
            <a:prstGeom prst="rect">
              <a:avLst/>
            </a:prstGeom>
          </p:spPr>
          <p:txBody>
            <a:bodyPr vert="horz" lIns="91440" tIns="45720" rIns="91440" bIns="45720" rtlCol="1">
              <a:norm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ar-IQ" sz="4400" b="1" i="0" u="none" strike="noStrike" kern="1200" cap="none" spc="50" normalizeH="0" baseline="0" noProof="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uLnTx/>
                  <a:uFillTx/>
                  <a:latin typeface="+mn-lt"/>
                  <a:ea typeface="+mn-ea"/>
                  <a:cs typeface="+mn-cs"/>
                </a:rPr>
                <a:t>م.م. </a:t>
              </a:r>
              <a:r>
                <a:rPr kumimoji="0" lang="ar-IQ" sz="4400" b="1" i="0" u="none" strike="noStrike" kern="1200" cap="none" spc="50" normalizeH="0" baseline="0" noProof="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uLnTx/>
                  <a:uFillTx/>
                  <a:latin typeface="+mn-lt"/>
                  <a:ea typeface="+mn-ea"/>
                  <a:cs typeface="+mn-cs"/>
                </a:rPr>
                <a:t>رؤى طارق كمال التكمةجي</a:t>
              </a:r>
              <a:endParaRPr kumimoji="0" lang="ar-IQ" sz="4400" b="1" i="0" u="none" strike="noStrike" kern="1200" cap="none" spc="50" normalizeH="0" baseline="0" noProof="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1520" y="196033"/>
            <a:ext cx="8643998" cy="1200329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ar-IQ" sz="3600" b="1" dirty="0" smtClean="0"/>
              <a:t>الأسباب التي أدت الى أن تكون صناعة الضيافة واحدة من أكبر الصناعات وأسرعها نمواً في العالم</a:t>
            </a:r>
            <a:endParaRPr lang="ar-IQ" sz="3600" b="1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14282" y="1760557"/>
            <a:ext cx="8715436" cy="4597401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ar-IQ" b="1" dirty="0" smtClean="0">
                <a:solidFill>
                  <a:srgbClr val="0000FF"/>
                </a:solidFill>
              </a:rPr>
              <a:t>التطور الهائل والسريع في وسائل السفر التي أتاحت للناس الإنتقال من مكان لآخر بسهولة ويسر.</a:t>
            </a:r>
            <a:endParaRPr lang="en-US" b="1" dirty="0" smtClean="0">
              <a:solidFill>
                <a:srgbClr val="0000FF"/>
              </a:solidFill>
            </a:endParaRPr>
          </a:p>
          <a:p>
            <a:pPr lvl="0"/>
            <a:r>
              <a:rPr lang="ar-IQ" b="1" dirty="0" smtClean="0">
                <a:solidFill>
                  <a:srgbClr val="C00000"/>
                </a:solidFill>
              </a:rPr>
              <a:t>إعتراف الدول والحكومات بأحقية كل مواطن بالحصول على إجازات مدفوعة الأجر، وحقهم بالترفيه عن أنفسهم.</a:t>
            </a:r>
            <a:endParaRPr lang="en-US" b="1" dirty="0" smtClean="0">
              <a:solidFill>
                <a:srgbClr val="C00000"/>
              </a:solidFill>
            </a:endParaRPr>
          </a:p>
          <a:p>
            <a:pPr lvl="0"/>
            <a:r>
              <a:rPr lang="ar-IQ" b="1" dirty="0" smtClean="0">
                <a:solidFill>
                  <a:srgbClr val="0000FF"/>
                </a:solidFill>
              </a:rPr>
              <a:t>زيادة أوقات الفراغ للناس والتي يقضونها خارج منازلهم.</a:t>
            </a:r>
            <a:endParaRPr lang="en-US" b="1" dirty="0" smtClean="0">
              <a:solidFill>
                <a:srgbClr val="0000FF"/>
              </a:solidFill>
            </a:endParaRPr>
          </a:p>
          <a:p>
            <a:pPr lvl="0"/>
            <a:r>
              <a:rPr lang="ar-IQ" b="1" dirty="0" smtClean="0">
                <a:solidFill>
                  <a:srgbClr val="C00000"/>
                </a:solidFill>
              </a:rPr>
              <a:t>قيام الدول بعمل المشاريع السياحية والترفيهية لمواطنيها.</a:t>
            </a:r>
            <a:endParaRPr lang="en-US" b="1" dirty="0" smtClean="0">
              <a:solidFill>
                <a:srgbClr val="C00000"/>
              </a:solidFill>
            </a:endParaRPr>
          </a:p>
          <a:p>
            <a:pPr lvl="0"/>
            <a:r>
              <a:rPr lang="ar-IQ" b="1" dirty="0" smtClean="0">
                <a:solidFill>
                  <a:srgbClr val="0000FF"/>
                </a:solidFill>
              </a:rPr>
              <a:t>إعتماد كثير من دول العالم على السياحة كمصدر دخل رئيس لها.</a:t>
            </a:r>
            <a:endParaRPr lang="en-US" b="1" dirty="0" smtClean="0">
              <a:solidFill>
                <a:srgbClr val="0000FF"/>
              </a:solidFill>
            </a:endParaRPr>
          </a:p>
          <a:p>
            <a:pPr lvl="0"/>
            <a:r>
              <a:rPr lang="ar-IQ" b="1" dirty="0" smtClean="0">
                <a:solidFill>
                  <a:srgbClr val="C00000"/>
                </a:solidFill>
              </a:rPr>
              <a:t>تأسيس شبكة المواصلات من طرق وسكك حديد داخل الدول وفيما بينها ما سهل من عملية تنقل الناس.</a:t>
            </a:r>
            <a:endParaRPr lang="en-US" b="1" dirty="0" smtClean="0">
              <a:solidFill>
                <a:srgbClr val="C00000"/>
              </a:solidFill>
            </a:endParaRPr>
          </a:p>
          <a:p>
            <a:pPr lvl="0"/>
            <a:r>
              <a:rPr lang="ar-IQ" b="1" dirty="0" smtClean="0">
                <a:solidFill>
                  <a:srgbClr val="0000FF"/>
                </a:solidFill>
              </a:rPr>
              <a:t>التطور في المستوى المعيشي لمعظم الشعوب ما أوجد لديهم القدرة والرغبة في السفر وتجربة حياة الترف.</a:t>
            </a:r>
            <a:endParaRPr lang="en-US" b="1" dirty="0" smtClean="0">
              <a:solidFill>
                <a:srgbClr val="0000FF"/>
              </a:solidFill>
            </a:endParaRPr>
          </a:p>
          <a:p>
            <a:pPr lvl="0"/>
            <a:r>
              <a:rPr lang="ar-IQ" b="1" dirty="0" smtClean="0">
                <a:solidFill>
                  <a:srgbClr val="C00000"/>
                </a:solidFill>
              </a:rPr>
              <a:t>ظهور وكالات السفر والسياحة لتكون الوسيط بين المنتج والمستهلك السياحي لتسهيل عملية الإتصال والتسويق والنقل والمتابعة.</a:t>
            </a:r>
            <a:endParaRPr lang="en-US" b="1" dirty="0" smtClean="0">
              <a:solidFill>
                <a:srgbClr val="C00000"/>
              </a:solidFill>
            </a:endParaRPr>
          </a:p>
          <a:p>
            <a:r>
              <a:rPr lang="ar-IQ" b="1" dirty="0" smtClean="0">
                <a:solidFill>
                  <a:srgbClr val="0000FF"/>
                </a:solidFill>
              </a:rPr>
              <a:t>إعتماد عدد الفنادق والمطاعم وأماكن الترفيه في الدول معيار على تطورها.</a:t>
            </a:r>
            <a:endParaRPr lang="ar-IQ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1490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615</TotalTime>
  <Words>164</Words>
  <Application>Microsoft Office PowerPoint</Application>
  <PresentationFormat>On-screen Show (4:3)</PresentationFormat>
  <Paragraphs>12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Concourse</vt:lpstr>
      <vt:lpstr>PowerPoint Presentation</vt:lpstr>
      <vt:lpstr>PowerPoint Presentation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Lenovo</dc:creator>
  <cp:lastModifiedBy>Ruaa</cp:lastModifiedBy>
  <cp:revision>53</cp:revision>
  <dcterms:created xsi:type="dcterms:W3CDTF">2013-09-16T15:50:27Z</dcterms:created>
  <dcterms:modified xsi:type="dcterms:W3CDTF">2020-01-24T17:22:32Z</dcterms:modified>
</cp:coreProperties>
</file>