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9" r:id="rId2"/>
    <p:sldId id="285" r:id="rId3"/>
    <p:sldId id="298" r:id="rId4"/>
    <p:sldId id="299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6" autoAdjust="0"/>
    <p:restoredTop sz="94671" autoAdjust="0"/>
  </p:normalViewPr>
  <p:slideViewPr>
    <p:cSldViewPr>
      <p:cViewPr>
        <p:scale>
          <a:sx n="70" d="100"/>
          <a:sy n="70" d="100"/>
        </p:scale>
        <p:origin x="-15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A78C0F-C70E-4D22-A3C6-26011F034C5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A699FE-4B2B-4485-A353-9AC5C49CE7B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 rtl="1"/>
            <a:endParaRPr lang="ar-IQ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rtl="1">
              <a:buNone/>
            </a:pPr>
            <a:endParaRPr lang="ar-IQ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rtl="1">
              <a:buNone/>
            </a:pPr>
            <a:r>
              <a:rPr lang="ar-IQ" sz="5400" b="1" dirty="0" smtClean="0">
                <a:latin typeface="Times New Roman" pitchFamily="18" charset="0"/>
                <a:cs typeface="Times New Roman" pitchFamily="18" charset="0"/>
              </a:rPr>
              <a:t>مادة أدارة المنظمات الفندقية</a:t>
            </a:r>
          </a:p>
          <a:p>
            <a:pPr marL="0" indent="0" algn="ctr" rtl="1">
              <a:buNone/>
            </a:pPr>
            <a:r>
              <a:rPr lang="ar-IQ" sz="6000" b="1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ar-IQ" sz="6000" b="1" smtClean="0">
                <a:latin typeface="Times New Roman" pitchFamily="18" charset="0"/>
                <a:cs typeface="Times New Roman" pitchFamily="18" charset="0"/>
              </a:rPr>
              <a:t>أهمية وخطوات </a:t>
            </a:r>
            <a:r>
              <a:rPr lang="ar-IQ" sz="6000" b="1" dirty="0" smtClean="0">
                <a:latin typeface="Times New Roman" pitchFamily="18" charset="0"/>
                <a:cs typeface="Times New Roman" pitchFamily="18" charset="0"/>
              </a:rPr>
              <a:t>التنظيم )</a:t>
            </a:r>
            <a:endParaRPr lang="ar-IQ" sz="6000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 algn="ctr" rtl="1">
              <a:buNone/>
            </a:pPr>
            <a:r>
              <a:rPr lang="ar-IQ" sz="4000" b="1" dirty="0" smtClean="0">
                <a:latin typeface="Times New Roman" pitchFamily="18" charset="0"/>
                <a:cs typeface="Times New Roman" pitchFamily="18" charset="0"/>
              </a:rPr>
              <a:t>المدرس المساعد </a:t>
            </a:r>
          </a:p>
          <a:p>
            <a:pPr marL="45720" indent="0" algn="ctr" rtl="1">
              <a:buNone/>
            </a:pPr>
            <a:r>
              <a:rPr lang="ar-IQ" sz="4800" b="1" dirty="0" smtClean="0">
                <a:latin typeface="Times New Roman" pitchFamily="18" charset="0"/>
                <a:cs typeface="Times New Roman" pitchFamily="18" charset="0"/>
              </a:rPr>
              <a:t>محمد </a:t>
            </a:r>
            <a:r>
              <a:rPr lang="ar-IQ" sz="4800" b="1" dirty="0">
                <a:latin typeface="Times New Roman" pitchFamily="18" charset="0"/>
                <a:cs typeface="Times New Roman" pitchFamily="18" charset="0"/>
              </a:rPr>
              <a:t>حميد عبدالمجيد اللامي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43000" y="2317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64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-76200"/>
            <a:ext cx="9525000" cy="838200"/>
          </a:xfrm>
        </p:spPr>
        <p:txBody>
          <a:bodyPr>
            <a:normAutofit/>
          </a:bodyPr>
          <a:lstStyle/>
          <a:p>
            <a:pPr algn="ctr" rtl="1"/>
            <a:r>
              <a:rPr lang="ar-IQ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أهمية التنظيم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9436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45720" indent="0" algn="justLow" rtl="1">
              <a:buNone/>
            </a:pPr>
            <a:r>
              <a:rPr lang="fa-IR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التنظيم</a:t>
            </a:r>
            <a:r>
              <a:rPr lang="ar-IQ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:-</a:t>
            </a:r>
          </a:p>
          <a:p>
            <a:pPr marL="45720" indent="0" algn="justLow" rtl="1">
              <a:buNone/>
            </a:pPr>
            <a:r>
              <a:rPr lang="fa-IR" sz="3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fa-IR" sz="3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يساعد التنظيم في تحقيق الأهداف الرئيسية للمجتمع بأحسن كفاءة ممكنة عن طريق التنسيق وحسن الاستغلال للموارد المادية المتاحة </a:t>
            </a:r>
            <a:r>
              <a:rPr lang="fa-IR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3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2- يؤدي إلي خلق الجو الملائم للعمل واستقرار العاملين وحثهم على زيادة جهودهم لبلوغ الهدف المشارك </a:t>
            </a:r>
            <a:r>
              <a:rPr lang="fa-IR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3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3- يسهم التنظيم السليم في تسهيل عملية الاتصال بين الإفراد ومجموعات العمل مما يؤدي إلى انسياب المعلومات بين إرجاء التنظيم وتحقيق التناسق بين مجموعات العمل في الإدارة </a:t>
            </a:r>
            <a:r>
              <a:rPr lang="fa-IR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3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4- يساعد على خلق روح التعاون والتضامن بين الإفراد لبلوغ الأهداف المحددة </a:t>
            </a:r>
            <a:r>
              <a:rPr lang="fa-IR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3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5- يساعد على الاستفادة من الأساليب المتطورة في أداء العمل بما ينفع من كفاءة الإدارة في تحقيق الخدمات </a:t>
            </a:r>
            <a:r>
              <a:rPr lang="fa-IR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3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6- يؤدي إلى الاتصال بشكل واضح ومحدد بما يحقق استمرار ونظام العمل داخل الجماعات الرئيسية المختلفة .</a:t>
            </a:r>
            <a:endParaRPr lang="en-US" sz="3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0900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-76200"/>
            <a:ext cx="9525000" cy="838200"/>
          </a:xfrm>
        </p:spPr>
        <p:txBody>
          <a:bodyPr>
            <a:normAutofit/>
          </a:bodyPr>
          <a:lstStyle/>
          <a:p>
            <a:pPr algn="ctr" rtl="1"/>
            <a:r>
              <a:rPr lang="ar-IQ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أهمية التنظيم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943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" indent="0" algn="justLow" rtl="1">
              <a:buNone/>
            </a:pPr>
            <a:r>
              <a:rPr lang="ar-IQ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fa-IR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a-IR" sz="3200" dirty="0" smtClean="0"/>
              <a:t>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تأكيد أولوية العمل والمنظم والدقيق فيما بين الإفراد والجماعات وفق أسس موضوعية تستند إلى القوانين والأنظمة والتعليمات النافذة ، منعا للاجتهادات الشخصية الارتجالية غير المدروسة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8- توزيع وتخصيص موارد المنظمة وفق أسبقيات وأهمية الأهداف المطلوب انجازها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9- منح السلطات والصلاحيات بالشكل الذي يناسب الواجبات والمهمات المطلوب أداؤها من قبل الوحدات التنظيمية والإفراد في المستويات الإدارية المختلفة .</a:t>
            </a:r>
            <a:endParaRPr lang="en-US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109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-76200"/>
            <a:ext cx="9525000" cy="838200"/>
          </a:xfrm>
        </p:spPr>
        <p:txBody>
          <a:bodyPr>
            <a:normAutofit/>
          </a:bodyPr>
          <a:lstStyle/>
          <a:p>
            <a:pPr algn="ctr" rtl="1"/>
            <a:r>
              <a:rPr lang="ar-IQ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خطوات التنظيم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943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" indent="0" algn="justLow" rtl="1">
              <a:buNone/>
            </a:pPr>
            <a:r>
              <a:rPr lang="fa-IR" sz="3200" dirty="0" smtClean="0"/>
              <a:t>1-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تحديد طبيعة النشاطات التي ينبغي القيام بها ، بالاستناد على أهداف المنظمة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2- تحقيق هذه النشاطات لمواقع معينة ( إدارات ، أقسام ، وحدات ) وأفراد يكلفون بانجاز المهمات التي تتضمنها هذه النشاطات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3- تعيين مدير (مسئول) عن كل نشاط وتخويله سلطات المناسب للإشراف على مرؤوسين وانجاز المطلوب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4- الربط والتنسيق بين الإدارات والأقسام وتحديد أسس العلاقات الرسمية فيما بينها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Low" rtl="1">
              <a:buNone/>
            </a:pP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5- توفير الوسائل والموارد المناسب للقيام بالعمل في أفضل صورة ممكنة .</a:t>
            </a:r>
            <a:endParaRPr lang="en-US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3742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29200"/>
            <a:ext cx="9144000" cy="1143000"/>
          </a:xfrm>
        </p:spPr>
        <p:txBody>
          <a:bodyPr>
            <a:normAutofit fontScale="90000"/>
          </a:bodyPr>
          <a:lstStyle/>
          <a:p>
            <a:pPr marL="0" indent="0" algn="ctr" rtl="1">
              <a:buNone/>
            </a:pPr>
            <a:r>
              <a:rPr lang="ar-IQ" sz="8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شُكراً على حُسنِ الأصغاء</a:t>
            </a:r>
            <a:endParaRPr lang="en-US" sz="8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7" descr="12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6950" y="3177381"/>
            <a:ext cx="4610100" cy="19050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ED5938-454E-4F25-ABE5-61419BC9EF5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40857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1568</TotalTime>
  <Words>293</Words>
  <Application>Microsoft Office PowerPoint</Application>
  <PresentationFormat>On-screen Show (4:3)</PresentationFormat>
  <Paragraphs>27</Paragraphs>
  <Slides>5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PowerPoint Presentation</vt:lpstr>
      <vt:lpstr>أهمية التنظيم</vt:lpstr>
      <vt:lpstr>أهمية التنظيم</vt:lpstr>
      <vt:lpstr>خطوات التنظيم</vt:lpstr>
      <vt:lpstr>شُكراً على حُسنِ الأصغاء</vt:lpstr>
    </vt:vector>
  </TitlesOfParts>
  <Company>MRT www.Win2Farsi.com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ماهية التطوير الوظيفي :</dc:title>
  <dc:creator>Se7en</dc:creator>
  <cp:lastModifiedBy>Se7en</cp:lastModifiedBy>
  <cp:revision>125</cp:revision>
  <dcterms:created xsi:type="dcterms:W3CDTF">2016-09-05T15:03:04Z</dcterms:created>
  <dcterms:modified xsi:type="dcterms:W3CDTF">2019-01-20T17:01:50Z</dcterms:modified>
</cp:coreProperties>
</file>