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85" r:id="rId3"/>
    <p:sldId id="288" r:id="rId4"/>
    <p:sldId id="297" r:id="rId5"/>
    <p:sldId id="29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71" autoAdjust="0"/>
  </p:normalViewPr>
  <p:slideViewPr>
    <p:cSldViewPr>
      <p:cViewPr>
        <p:scale>
          <a:sx n="70" d="100"/>
          <a:sy n="7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مادة أدارة المنظمات الفندقية</a:t>
            </a:r>
          </a:p>
          <a:p>
            <a:pPr marL="0" indent="0" algn="ctr" rtl="1">
              <a:buNone/>
            </a:pP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( البيئة </a:t>
            </a:r>
            <a:r>
              <a:rPr lang="ar-IQ" sz="6000" b="1" smtClean="0">
                <a:latin typeface="Times New Roman" pitchFamily="18" charset="0"/>
                <a:cs typeface="Times New Roman" pitchFamily="18" charset="0"/>
              </a:rPr>
              <a:t>الاقتصادية 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انواع البيئات 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 algn="just" rtl="1">
              <a:buNone/>
            </a:pP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البيئة الاقتصادية 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Economical Environment</a:t>
            </a: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:        تؤثر على شاطات وقرارات الضيف والسوق معاً وان الظروف الاقتصادية المتغيرة تؤثر وتتاثر بأسلوب العرض والطلب وقوة الشراء والرغبة في الانفاق ومستويات أنفاق الضيف وشدة التنافس ، أن هذة التغيرات لها تأثير مباشر أو غير مباشر في نجاح الفندق ، كما التغيرات والتذبذات في الحالة الاقتصادية </a:t>
            </a:r>
            <a:r>
              <a:rPr lang="ar-IQ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تؤثر </a:t>
            </a: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بصورة </a:t>
            </a:r>
            <a:r>
              <a:rPr lang="ar-IQ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سلبية </a:t>
            </a:r>
            <a:r>
              <a:rPr lang="ar-IQ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أو أيجابية على المنظمة ولها  أربع مراحل هي :</a:t>
            </a:r>
          </a:p>
          <a:p>
            <a:pPr marL="45720" indent="0" algn="justLow" rtl="1">
              <a:buNone/>
            </a:pPr>
            <a:endParaRPr lang="ar-IQ" sz="14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algn="r" rtl="1">
              <a:buNone/>
            </a:pP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0900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2920" indent="-457200" algn="justLow" rtl="1">
              <a:buFont typeface="Wingdings" pitchFamily="2" charset="2"/>
              <a:buChar char="ü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الرخاء :-</a:t>
            </a:r>
          </a:p>
          <a:p>
            <a:pPr marL="45720" indent="0" algn="justLow" rtl="1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هذة الحالة يكون عدد البطالة قليلاً ومستوى الدخل كبير نسبياً أو معدل التضخم المالي قليل وهذة التشكيلة تؤدي الى زيادة قوة الشراء فتسعة المنظمات الى الاهتمام ( بمنتوجاتهم، توزيعها ، الحوافز، الاسعار ) للاستفادة من قوة الشراء كذلك يحاولالحصول على حصص كبيرة في السوق .</a:t>
            </a:r>
          </a:p>
          <a:p>
            <a:pPr marL="45720" indent="0" algn="justLow" rtl="1">
              <a:buNone/>
            </a:pP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 algn="justLow" rtl="1">
              <a:buFont typeface="Wingdings" pitchFamily="2" charset="2"/>
              <a:buChar char="ü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الركود ( البطالة ):</a:t>
            </a:r>
          </a:p>
          <a:p>
            <a:pPr marL="45720" indent="0" algn="justLow" rtl="1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هي حالة عدم توظيف المواطنين وزيادة البطالة وعلية فأن قوة الشراء ستتدهور مما يؤدي الى تقليص المنظمات والمستهلكين من نفقاتهم ، وكلما قلت قوة الشراء تصبح المنتوجات أعلى قيمة وسعرأ ويبدأ المستهلك بأستخدام نفس المنتوجات واصلاحها ذاتياً ويعتم عند شرائه للمعدات بمدى صلاحيتها وعملها وضمان تشغيلها واستمراره لفترة معينة ، ولهذا فان المنظمات ستهتم بالقيمة والنوعية للمنتوج .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 algn="justLow" rtl="1">
              <a:buFont typeface="Wingdings" pitchFamily="2" charset="2"/>
              <a:buChar char="ü"/>
            </a:pPr>
            <a:endParaRPr lang="ar-IQ" sz="24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7525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2920" indent="-457200" algn="justLow" rtl="1">
              <a:buFont typeface="Wingdings" pitchFamily="2" charset="2"/>
              <a:buChar char="ü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الكساد ( التدهور ) :-</a:t>
            </a:r>
          </a:p>
          <a:p>
            <a:pPr marL="45720" indent="0" algn="justLow" rtl="1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هي الفترة التي تزداد فيها حالة الركود أوالبطالة وتقل فييها الاجور ويقل الدخل المصروف كذلك تقل ثقة المستهلك بالصناعة ، وفي هذة الحالة تتبع الحكومة سياسة المراقبة والسياسة المالية لتقليل أثر الركود والكساد ( </a:t>
            </a:r>
            <a:r>
              <a:rPr lang="ar-IQ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فسياسة المراقبة تتبع السيطرة على توفير الاموال والسيطرة على النفقات وزيادة حالة الادخار والاستثمار ومراقبتها </a:t>
            </a: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أما ( السياسة المالية فهي محاولة الحكومة لتغيير نظام النفقات والمدخرات بأتباع نظام ضرائب جديدة وتغير مستوى الانفاق ) وقد تقلل هاتين السياستين من حالة الركود والكساد .</a:t>
            </a:r>
          </a:p>
          <a:p>
            <a:pPr marL="45720" indent="0" algn="justLow" rtl="1">
              <a:buNone/>
            </a:pPr>
            <a:endParaRPr lang="ar-IQ" sz="1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 algn="justLow" rtl="1">
              <a:buFont typeface="Wingdings" pitchFamily="2" charset="2"/>
              <a:buChar char="ü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الانتعاش: </a:t>
            </a:r>
          </a:p>
          <a:p>
            <a:pPr marL="45720" indent="0" algn="justLow" rtl="1">
              <a:buNone/>
            </a:pPr>
            <a:r>
              <a:rPr lang="ar-IQ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هي حالة أنتقالية من مرحلة الى أخرى وخلالها يقل عدد البطالة ويزداد الدخل المصروف وتقل الظروف التي منعت المستهلك من شراء ما يرغب وتزداد الرغبة والقدرة على الشراء 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 algn="justLow" rtl="1">
              <a:buFont typeface="Wingdings" pitchFamily="2" charset="2"/>
              <a:buChar char="ü"/>
            </a:pPr>
            <a:endParaRPr lang="ar-IQ" sz="24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6260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2920" indent="-457200" algn="justLow" rtl="1">
              <a:buFont typeface="Wingdings" pitchFamily="2" charset="2"/>
              <a:buChar char="ü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فعند دراسة البيئة الاقتصادية فأن هناك مجموعة من الامور التي لابد من أخذها بعين الاعتبار ومنها :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457200" algn="justLow" rtl="1">
              <a:buFont typeface="Wingdings" pitchFamily="2" charset="2"/>
              <a:buChar char="ü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عدم استقرار الظروف الاقتصادية .</a:t>
            </a:r>
          </a:p>
          <a:p>
            <a:pPr marL="502920" indent="-457200" algn="justLow" rtl="1">
              <a:buFont typeface="Wingdings" pitchFamily="2" charset="2"/>
              <a:buChar char="ü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التضخم ومعدلات الفائدة .</a:t>
            </a:r>
          </a:p>
          <a:p>
            <a:pPr marL="502920" indent="-457200" algn="justLow" rtl="1">
              <a:buFont typeface="Wingdings" pitchFamily="2" charset="2"/>
              <a:buChar char="ü"/>
            </a:pPr>
            <a:r>
              <a:rPr lang="ar-IQ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الارتباط بين أقتصاديات الدول .</a:t>
            </a:r>
          </a:p>
          <a:p>
            <a:pPr marL="45720" indent="0" algn="justLow" rtl="1">
              <a:buNone/>
            </a:pPr>
            <a:endParaRPr lang="ar-IQ" sz="24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9802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>
            <a:normAutofit fontScale="90000"/>
          </a:bodyPr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3177381"/>
            <a:ext cx="4610100" cy="1905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1541</TotalTime>
  <Words>341</Words>
  <Application>Microsoft Office PowerPoint</Application>
  <PresentationFormat>On-screen Show (4:3)</PresentationFormat>
  <Paragraphs>25</Paragraphs>
  <Slides>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PowerPoint Presentation</vt:lpstr>
      <vt:lpstr>انواع البيئات </vt:lpstr>
      <vt:lpstr>PowerPoint Presentation</vt:lpstr>
      <vt:lpstr>PowerPoint Presentation</vt:lpstr>
      <vt:lpstr>PowerPoint Presentation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121</cp:revision>
  <dcterms:created xsi:type="dcterms:W3CDTF">2016-09-05T15:03:04Z</dcterms:created>
  <dcterms:modified xsi:type="dcterms:W3CDTF">2019-01-19T09:46:59Z</dcterms:modified>
</cp:coreProperties>
</file>