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9" r:id="rId2"/>
    <p:sldId id="299" r:id="rId3"/>
    <p:sldId id="305" r:id="rId4"/>
    <p:sldId id="306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71" autoAdjust="0"/>
  </p:normalViewPr>
  <p:slideViewPr>
    <p:cSldViewPr>
      <p:cViewPr>
        <p:scale>
          <a:sx n="70" d="100"/>
          <a:sy n="70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CC0AB-3498-4415-AA79-C8C9BB847F96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EEDEE-1E5E-4ACF-A760-D26D6902F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0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24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2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خصائص التخطيط 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خصائص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algn="justLow" rtl="1" fontAlgn="base"/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إن تفاوت نسبة نجاح التخطيط من خطة إلى أخرى يرجع إلى مجموعة كبيرة من الظروف و العوامل التي يمكن ترجمتها بمجموعة من الخصائص التي </a:t>
            </a:r>
            <a:r>
              <a:rPr lang="fa-IR" sz="8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لابد من توفرها من اجل نجاح العملية التخطيطية و من أهمها </a:t>
            </a:r>
            <a:r>
              <a:rPr lang="fa-IR" sz="8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8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>
              <a:buFont typeface="Wingdings" pitchFamily="2" charset="2"/>
              <a:buChar char="v"/>
            </a:pPr>
            <a:r>
              <a:rPr lang="fa-IR" sz="8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أولوية التخطيط : يقضي هذا بموجب إعطاء التخطيط المرتبة الأولى في النظام الإداري للمؤسسة ، لان التخطيط هو الذي يحدد أهداف المؤسسة و بيعة العلاقات داخل المؤسسة و نوعية الموارد البشرية المطلوبة و توجيه نظام الإدارة و النظام الرقابي </a:t>
            </a:r>
            <a:r>
              <a:rPr lang="fa-IR" sz="8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8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a-IR" sz="8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8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8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4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3200" dirty="0"/>
              <a:t/>
            </a:r>
            <a:br>
              <a:rPr lang="fa-IR" sz="3200" dirty="0"/>
            </a:b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37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خصائص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Low" rtl="1" fontAlgn="base">
              <a:buFont typeface="Wingdings" pitchFamily="2" charset="2"/>
              <a:buChar char="v"/>
            </a:pP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الواقعية : لكي تحقق الخطة غايتها لابد أن تكون هناك نظرة شاملة للواقع الاقتصادي للمؤسسة ، هذا من خلال الدراسة العلمية الدقيقة للتعرف على مواردها المالية و إمكاناتها البشرية ، الشيء الذي يسمح بوضع خطة سليمة تحقق غايتها في حدود هذه الإمكانيات </a:t>
            </a:r>
            <a:r>
              <a:rPr lang="fa-IR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 fontAlgn="base">
              <a:buNone/>
            </a:pPr>
            <a:endParaRPr lang="ar-IQ" sz="1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>
              <a:buFont typeface="Wingdings" pitchFamily="2" charset="2"/>
              <a:buChar char="v"/>
            </a:pP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الشمولية : التخطيط مهمة كل مسؤول حسب وظيفته داخل المؤسسة ، فالتخطيط يكون اشمل أكثر على مستوى الإدارة حيث أن خطط الإدارات الوسطى و الدنيا تنتج و تنبثق من خطط المستوى الأعلى</a:t>
            </a:r>
            <a:r>
              <a:rPr lang="fa-IR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التنسيق : التنسيق ضروري في عملية التخطيط حيث لابد أن يكون التناسق بين الأهداف و الوسائل المتبعة لتحقيقها ، و هذا لكي لا تتعارض الأهداف و الوسائل فيما بينها بغرض الوصول للهدف الرئيس .</a:t>
            </a:r>
            <a:r>
              <a:rPr lang="fa-IR" sz="2800" dirty="0"/>
              <a:t/>
            </a:r>
            <a:br>
              <a:rPr lang="fa-IR" sz="2800" dirty="0"/>
            </a:br>
            <a:r>
              <a:rPr lang="fa-IR" sz="2800" dirty="0"/>
              <a:t/>
            </a:r>
            <a:br>
              <a:rPr lang="fa-IR" sz="2800" dirty="0"/>
            </a:b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5358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خصائص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endParaRPr lang="ar-IQ" sz="1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>
              <a:buFont typeface="Wingdings" pitchFamily="2" charset="2"/>
              <a:buChar char="v"/>
            </a:pP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المرونة : لابد للخطة عند وضعها أن تكون مرنة و هذا حتى تسهل عملية تعديلها عند اكتشاف أن وضع الخطة غير سليم و أن هناك </a:t>
            </a: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ظروف واقعية تعيق عملية تحقيق الأهداف </a:t>
            </a: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>
              <a:buFont typeface="Wingdings" pitchFamily="2" charset="2"/>
              <a:buChar char="v"/>
            </a:pP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الإلزام : إن هذا المبدأ مهم جدا في التخطيط لان انعدام هذا الأخير يخول للأطراف المعنية بتنفيذ الخطة التهاون في تنفيذها و هذا ما يؤدي إلى تعطيل سير وتيرة النمو و التطور في المؤسسة ، لذلك لابد من المسائلة و المحاسبة حتى يتم تنفيذ الخطة بكاملها للوصول إلى الهدف الأساسي .</a:t>
            </a:r>
          </a:p>
          <a:p>
            <a:pPr marL="0" indent="0">
              <a:buNone/>
            </a:pPr>
            <a: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61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1615</TotalTime>
  <Words>296</Words>
  <Application>Microsoft Office PowerPoint</Application>
  <PresentationFormat>On-screen Show (4:3)</PresentationFormat>
  <Paragraphs>32</Paragraphs>
  <Slides>5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خصائص التخطيط</vt:lpstr>
      <vt:lpstr>خصائص التخطيط</vt:lpstr>
      <vt:lpstr>خصائص التخطيط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130</cp:revision>
  <dcterms:created xsi:type="dcterms:W3CDTF">2016-09-05T15:03:04Z</dcterms:created>
  <dcterms:modified xsi:type="dcterms:W3CDTF">2019-01-19T11:41:53Z</dcterms:modified>
</cp:coreProperties>
</file>