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99" r:id="rId3"/>
    <p:sldId id="300" r:id="rId4"/>
    <p:sldId id="301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71" autoAdjust="0"/>
  </p:normalViewPr>
  <p:slideViewPr>
    <p:cSldViewPr>
      <p:cViewPr>
        <p:scale>
          <a:sx n="70" d="100"/>
          <a:sy n="70" d="100"/>
        </p:scale>
        <p:origin x="-14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 rtl="1"/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r>
              <a:rPr lang="ar-IQ" sz="5400" b="1" dirty="0" smtClean="0">
                <a:latin typeface="Times New Roman" pitchFamily="18" charset="0"/>
                <a:cs typeface="Times New Roman" pitchFamily="18" charset="0"/>
              </a:rPr>
              <a:t>مادة أدارة المنظمات الفندقية</a:t>
            </a:r>
          </a:p>
          <a:p>
            <a:pPr marL="0" indent="0" algn="ctr" rtl="1">
              <a:buNone/>
            </a:pPr>
            <a:r>
              <a:rPr lang="ar-IQ" sz="6000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ar-IQ" sz="6000" b="1" dirty="0" smtClean="0">
                <a:latin typeface="Times New Roman" pitchFamily="18" charset="0"/>
                <a:cs typeface="Times New Roman" pitchFamily="18" charset="0"/>
              </a:rPr>
              <a:t>التخطيط)</a:t>
            </a:r>
            <a:endParaRPr lang="ar-IQ" sz="60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ctr" rtl="1">
              <a:buNone/>
            </a:pPr>
            <a:r>
              <a:rPr lang="ar-IQ" sz="4000" b="1" dirty="0" smtClean="0">
                <a:latin typeface="Times New Roman" pitchFamily="18" charset="0"/>
                <a:cs typeface="Times New Roman" pitchFamily="18" charset="0"/>
              </a:rPr>
              <a:t>المدرس المساعد </a:t>
            </a:r>
          </a:p>
          <a:p>
            <a:pPr marL="45720" indent="0" algn="ctr" rtl="1">
              <a:buNone/>
            </a:pPr>
            <a:r>
              <a:rPr lang="ar-IQ" sz="4800" b="1" dirty="0" smtClean="0">
                <a:latin typeface="Times New Roman" pitchFamily="18" charset="0"/>
                <a:cs typeface="Times New Roman" pitchFamily="18" charset="0"/>
              </a:rPr>
              <a:t>محمد </a:t>
            </a:r>
            <a:r>
              <a:rPr lang="ar-IQ" sz="4800" b="1" dirty="0">
                <a:latin typeface="Times New Roman" pitchFamily="18" charset="0"/>
                <a:cs typeface="Times New Roman" pitchFamily="18" charset="0"/>
              </a:rPr>
              <a:t>حميد عبدالمجيد اللامي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43000" y="2317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64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مفهوم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algn="justLow" rtl="1" fontAlgn="base"/>
            <a:r>
              <a:rPr lang="fa-IR" sz="7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يعتبر التخطيط الوظيفة الإدارية الأولى و له الأولوية على الوظائف الإدارية الأخرى من تنظيم و توجيه و رقابة لان هذه الوظائف يجب أن تعكس هذا التخطيط ، فالمدير ينظم و يوجه و يراقب لكي يضمن تحقيق الأهداف طبقا للخطط الموضوعة .</a:t>
            </a:r>
            <a:endParaRPr lang="ar-IQ" sz="7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 fontAlgn="base"/>
            <a:r>
              <a:rPr lang="fa-IR" sz="7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لقد أعطيت عدة تعريفات للتخطيط و سيتم التعرض للبعض منها كمحاولة للوصول إلى تعريف عام </a:t>
            </a:r>
            <a:r>
              <a:rPr lang="fa-IR" sz="7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7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 fontAlgn="base">
              <a:buNone/>
            </a:pPr>
            <a:r>
              <a:rPr lang="fa-IR" sz="7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7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7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التعريف الأول : “هو الوظيفة الأولى للإدارة و التي تسبق ما عداها من الوظائف و تقوم على عملية الاختيار بين البدائل لإجراءات العمل للمؤسسة ككل و لكل قسم أو جزء من أجزائها و لكل فرد من العاملين بها </a:t>
            </a:r>
            <a:r>
              <a:rPr lang="fa-IR" sz="7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“.</a:t>
            </a:r>
            <a:endParaRPr lang="ar-IQ" sz="7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 fontAlgn="base"/>
            <a:r>
              <a:rPr lang="fa-IR" sz="7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معنى هذا أن وظيفة التخطيط تسبق باقي الوظائف الإدارية الأخرى حيث أنها تقوم على الاختيار الواعي و هذا الاختيار يكون بين مجموعة من البدائل .</a:t>
            </a:r>
          </a:p>
          <a:p>
            <a:pPr marL="0" indent="0" algn="justLow">
              <a:buNone/>
            </a:pPr>
            <a:endParaRPr lang="fa-IR" sz="4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3200" dirty="0"/>
              <a:t/>
            </a:r>
            <a:br>
              <a:rPr lang="fa-IR" sz="3200" dirty="0"/>
            </a:br>
            <a:endParaRPr lang="en-US" sz="32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2372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مفهوم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algn="justLow" rtl="1" fontAlgn="base"/>
            <a:r>
              <a:rPr lang="fa-IR" sz="7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التعريف الثاني : يعرفه فايول بأنه ” التنبؤ بالمستقبل و الاستعداد له فهو بعد النظر الذي يتجلى في القدرة على التنبؤ بالمستقبل و التحضير له بإعداد الخطة المناسبة “.</a:t>
            </a:r>
          </a:p>
          <a:p>
            <a:pPr algn="justLow" rtl="1" fontAlgn="base"/>
            <a:r>
              <a:rPr lang="fa-IR" sz="7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من هذا التعريف تضح أن التخطيط يقوم على عملية التفكير و التقدير للمستقبل و النظر في البعد الزمني و التنبؤ بالمتغيرات و وضع الخطط لما يخفيه المستقبل و التأقلم مع الظروف المتغيرة</a:t>
            </a:r>
            <a:r>
              <a:rPr lang="fa-IR" sz="7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a-IR" sz="7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7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7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التعريف الثالث : ” هو الأسلوب العلمي الذي يتضمن حصر الموارد البشرية و المادية و استخدامها أكفا استخدام بطريقة علمية و عملية و </a:t>
            </a:r>
            <a:r>
              <a:rPr lang="fa-IR" sz="7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إنسانية لسد احتياجات المؤسسة </a:t>
            </a:r>
            <a:r>
              <a:rPr lang="fa-IR" sz="7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“.</a:t>
            </a:r>
            <a:endParaRPr lang="ar-IQ" sz="7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 fontAlgn="base"/>
            <a:r>
              <a:rPr lang="fa-IR" sz="7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تتضح من هذا التعريف أن التخطيط هو أسلوب علمي يتم على أساس الموارد اللازمة لعملية الإنتاج و تنظيم الموارد المالية و استخدامها بأحسن الطرق و ذل بوضع خطة شاملة </a:t>
            </a:r>
            <a:r>
              <a:rPr lang="fa-IR" sz="7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a-IR" sz="4400" dirty="0"/>
              <a:t/>
            </a:r>
            <a:br>
              <a:rPr lang="fa-IR" sz="4400" dirty="0"/>
            </a:br>
            <a:endParaRPr lang="fa-IR" sz="7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>
              <a:buNone/>
            </a:pPr>
            <a:endParaRPr lang="fa-IR" sz="4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3200" dirty="0"/>
              <a:t/>
            </a:r>
            <a:br>
              <a:rPr lang="fa-IR" sz="3200" dirty="0"/>
            </a:br>
            <a:endParaRPr lang="en-US" sz="32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9214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مفهوم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Low" rtl="1" fontAlgn="base"/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التعريف الرابع :” يعرفه جورج تيري الآتي :” التخطيط هو الاختيار المرتبط بالحقائق و وضع و استخدام الفروض المتعلقة بالمستقبل عند تصور الانظمة المقترحة التي تعتقد بضرورتها لتحقيق النتائج المنشودة “.</a:t>
            </a:r>
          </a:p>
          <a:p>
            <a:pPr algn="justLow" rtl="1" fontAlgn="base"/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التعريف الخامس : يعرفه بيرجيرون على انه :” تلك العملية التي تسمح بتحديد الأهداف المرجوة و الوسائل الأكثر ملائمة لتحقيق هذه الأهداف ” 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 fontAlgn="base"/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هذا التعريف يبين أن التخطيط يمكن من تحديد الأهداف و الوسائل المناسبة لتحقيقها .</a:t>
            </a:r>
          </a:p>
          <a:p>
            <a:pPr algn="justLow" rtl="1" fontAlgn="base"/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من </a:t>
            </a: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هذه التعاريف السابقة يمكن تعريف التخطيط على انه الوظيفة الإدارية الأولى و التي تعتمد عليها الوظائف الأخرى فهو التقرير سلفا لما يجب عمله لتحقيق هدف معين .</a:t>
            </a:r>
          </a:p>
          <a:p>
            <a:pPr marL="0" indent="0" algn="justLow" rtl="1">
              <a:buNone/>
            </a:pP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dirty="0"/>
              <a:t/>
            </a:r>
            <a:br>
              <a:rPr lang="fa-IR" sz="2800" dirty="0"/>
            </a:br>
            <a:endParaRPr lang="en-US" sz="28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3458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29200"/>
            <a:ext cx="9144000" cy="1143000"/>
          </a:xfrm>
        </p:spPr>
        <p:txBody>
          <a:bodyPr>
            <a:normAutofit fontScale="90000"/>
          </a:bodyPr>
          <a:lstStyle/>
          <a:p>
            <a:pPr marL="0" indent="0" algn="ctr" rtl="1">
              <a:buNone/>
            </a:pPr>
            <a:r>
              <a:rPr lang="ar-IQ" sz="8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شُكراً على حُسنِ الأصغاء</a:t>
            </a:r>
            <a:endParaRPr lang="en-US" sz="8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7" descr="1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6950" y="3177381"/>
            <a:ext cx="4610100" cy="1905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D5938-454E-4F25-ABE5-61419BC9EF5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4085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1584</TotalTime>
  <Words>239</Words>
  <Application>Microsoft Office PowerPoint</Application>
  <PresentationFormat>On-screen Show (4:3)</PresentationFormat>
  <Paragraphs>29</Paragraphs>
  <Slides>5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PowerPoint Presentation</vt:lpstr>
      <vt:lpstr>مفهوم التخطيط</vt:lpstr>
      <vt:lpstr>مفهوم التخطيط</vt:lpstr>
      <vt:lpstr>مفهوم التخطيط</vt:lpstr>
      <vt:lpstr>شُكراً على حُسنِ الأصغاء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ماهية التطوير الوظيفي :</dc:title>
  <dc:creator>Se7en</dc:creator>
  <cp:lastModifiedBy>Se7en</cp:lastModifiedBy>
  <cp:revision>126</cp:revision>
  <dcterms:created xsi:type="dcterms:W3CDTF">2016-09-05T15:03:04Z</dcterms:created>
  <dcterms:modified xsi:type="dcterms:W3CDTF">2019-01-19T11:11:06Z</dcterms:modified>
</cp:coreProperties>
</file>