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85" r:id="rId3"/>
    <p:sldId id="288" r:id="rId4"/>
    <p:sldId id="289" r:id="rId5"/>
    <p:sldId id="293" r:id="rId6"/>
    <p:sldId id="290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71" autoAdjust="0"/>
  </p:normalViewPr>
  <p:slideViewPr>
    <p:cSldViewPr>
      <p:cViewPr>
        <p:scale>
          <a:sx n="70" d="100"/>
          <a:sy n="70" d="100"/>
        </p:scale>
        <p:origin x="-13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A78C0F-C70E-4D22-A3C6-26011F034C5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 rtl="1"/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r>
              <a:rPr lang="ar-IQ" sz="5400" b="1" dirty="0">
                <a:latin typeface="Times New Roman" pitchFamily="18" charset="0"/>
                <a:cs typeface="Times New Roman" pitchFamily="18" charset="0"/>
              </a:rPr>
              <a:t>المحاضرة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5400" b="1" dirty="0" smtClean="0">
                <a:latin typeface="Times New Roman" pitchFamily="18" charset="0"/>
                <a:cs typeface="Times New Roman" pitchFamily="18" charset="0"/>
              </a:rPr>
              <a:t>السابعة في </a:t>
            </a:r>
            <a:r>
              <a:rPr lang="ar-IQ" sz="5400" b="1" dirty="0" smtClean="0">
                <a:latin typeface="Times New Roman" pitchFamily="18" charset="0"/>
                <a:cs typeface="Times New Roman" pitchFamily="18" charset="0"/>
              </a:rPr>
              <a:t>مادة                            أدارة المنظمات الفندقية</a:t>
            </a:r>
          </a:p>
          <a:p>
            <a:pPr marL="0" indent="0" algn="ctr" rtl="1">
              <a:buNone/>
            </a:pP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البيئة</a:t>
            </a: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ar-IQ" sz="60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 rtl="1">
              <a:buNone/>
            </a:pPr>
            <a:r>
              <a:rPr lang="ar-IQ" sz="4000" b="1" dirty="0" smtClean="0">
                <a:latin typeface="Times New Roman" pitchFamily="18" charset="0"/>
                <a:cs typeface="Times New Roman" pitchFamily="18" charset="0"/>
              </a:rPr>
              <a:t>المدرس المساعد </a:t>
            </a:r>
          </a:p>
          <a:p>
            <a:pPr marL="45720" indent="0" algn="ctr" rtl="1">
              <a:buNone/>
            </a:pPr>
            <a:r>
              <a:rPr lang="ar-IQ" sz="4800" b="1" dirty="0" smtClean="0">
                <a:latin typeface="Times New Roman" pitchFamily="18" charset="0"/>
                <a:cs typeface="Times New Roman" pitchFamily="18" charset="0"/>
              </a:rPr>
              <a:t>محمد </a:t>
            </a:r>
            <a:r>
              <a:rPr lang="ar-IQ" sz="4800" b="1" dirty="0">
                <a:latin typeface="Times New Roman" pitchFamily="18" charset="0"/>
                <a:cs typeface="Times New Roman" pitchFamily="18" charset="0"/>
              </a:rPr>
              <a:t>حميد عبدالمجيد اللامي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43000" y="2317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4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المفهوم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justLow" rtl="1">
              <a:buNone/>
            </a:pP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ترجمت كلمة 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Ecology</a:t>
            </a: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الى اللغة العربية بعبارة ( علم البيئة ) التي وضعها العالم الالماني ( أرنست هيجل ) عام 1866 بعد دمج كلمتين يونايتين هما (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Oikes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) ومعناها مسكن ، و        ( 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Logos</a:t>
            </a: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) ومعناها علم وعرفها بأنها « العلم الذي يدرس علاقة الكائنات الحية بالوسط الذي تعيش فيه ويهتم هذا العلم بالكائنات الحية وتغذيتها ، وطرق معيشتها وتواجدها في مجتمعات أو تجمعات سكنية أو شعوب ، كما يتضمن أيضا دراسة العوامل غير الحية مثل خصائص المناخ والخصائص الفيزيائية .</a:t>
            </a:r>
            <a:endParaRPr lang="ar-IQ" sz="3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Low" rtl="1"/>
            <a:endParaRPr lang="ar-IQ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r" rtl="1">
              <a:buNone/>
            </a:pP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0900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تعريف البيئة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ar-DZ" sz="3200" dirty="0"/>
              <a:t>تعريف البيئة : هي تلك الأحداث والمنظمات والقوى الأخرى ذات الطبيعة الاجتماعية والاقتصادية والتكنولوجية والسياسية , والواقعة خارج نطاق السيطرة المباشرة للإدارة .</a:t>
            </a:r>
            <a:endParaRPr lang="en-US" sz="3200" dirty="0"/>
          </a:p>
          <a:p>
            <a:pPr marL="45720" indent="0" algn="r" rtl="1">
              <a:buNone/>
            </a:pP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4600"/>
            <a:ext cx="9192790" cy="437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525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أصناف البيئة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Low" rtl="1"/>
            <a:r>
              <a:rPr lang="ar-DZ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تصنيف البيئة : تصنف بيئة المنظمة إلى </a:t>
            </a:r>
            <a:r>
              <a:rPr lang="ar-IQ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ثلاثة</a:t>
            </a:r>
            <a:r>
              <a:rPr lang="ar-DZ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مستويات هي </a:t>
            </a:r>
            <a:r>
              <a:rPr lang="ar-DZ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Low" rtl="1">
              <a:buFont typeface="Wingdings" pitchFamily="2" charset="2"/>
              <a:buChar char="v"/>
            </a:pPr>
            <a:r>
              <a:rPr lang="ar-DZ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البيئة الجزئية :وهي تمثل المنظمة نفسها ( البيئة الداخلية ) , وتضم : رسالة المنظمة , أهدافها </a:t>
            </a:r>
            <a:r>
              <a:rPr lang="ar-DZ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ثقافتها والعاملين فيها , والموارد , التقنيات , عمليات الإنتاج </a:t>
            </a:r>
            <a:r>
              <a:rPr lang="ar-DZ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....</a:t>
            </a:r>
            <a:endParaRPr lang="ar-IQ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>
              <a:buFont typeface="Wingdings" pitchFamily="2" charset="2"/>
              <a:buChar char="v"/>
            </a:pPr>
            <a:r>
              <a:rPr lang="ar-DZ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البيئة الوسيطية : وهي البيئة التي تربط المنظمة بالبيئة الكلية , وتتكون من نظم ربط تسهل التفاعلات بين البيئة الجزئية ( المنظمة ) والبيئة الكلية وتشمل : الموردين /الموزعين , الوكلاء / السماسرة , مكاتب , التوظيف ...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Low" rtl="1"/>
            <a:endParaRPr lang="ar-IQ" sz="3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Low" rtl="1"/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Low" rtl="1"/>
            <a:endParaRPr lang="ar-IQ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r" rtl="1">
              <a:buNone/>
            </a:pPr>
            <a:endParaRPr lang="en-US" sz="36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3612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أصناف البيئة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ar-DZ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جـ)   البيئة الكلية :وتضم </a:t>
            </a:r>
            <a:r>
              <a:rPr lang="ar-IQ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ثمانية </a:t>
            </a:r>
            <a:r>
              <a:rPr lang="ar-DZ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نظم </a:t>
            </a:r>
            <a:r>
              <a:rPr lang="ar-DZ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رئيسية وهي :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ar-DZ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النظام </a:t>
            </a:r>
            <a:r>
              <a:rPr lang="ar-DZ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الثقافي</a:t>
            </a:r>
            <a:endParaRPr lang="ar-IQ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ar-DZ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النظام </a:t>
            </a:r>
            <a:r>
              <a:rPr lang="ar-DZ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السياسي  </a:t>
            </a:r>
            <a:endParaRPr lang="ar-IQ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ar-DZ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النظام الإقتصادي </a:t>
            </a:r>
            <a:endParaRPr lang="ar-IQ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ar-DZ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النظام التنافسي </a:t>
            </a:r>
            <a:endParaRPr lang="ar-IQ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ar-DZ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النظام التكنولوجي </a:t>
            </a:r>
            <a:endParaRPr lang="ar-IQ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ar-DZ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نظام القوى العاملة </a:t>
            </a:r>
            <a:endParaRPr lang="ar-IQ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ar-DZ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نظام المستهلكين </a:t>
            </a:r>
            <a:endParaRPr lang="ar-IQ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ar-DZ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نظام البيئة المادية .</a:t>
            </a:r>
            <a:endParaRPr lang="en-US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Low" rtl="1"/>
            <a:endParaRPr lang="ar-IQ" sz="3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Low" rtl="1"/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Low" rtl="1"/>
            <a:endParaRPr lang="ar-IQ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r" rtl="1">
              <a:buNone/>
            </a:pPr>
            <a:endParaRPr lang="en-US" sz="36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0906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DZ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الخصائص </a:t>
            </a:r>
            <a:r>
              <a:rPr lang="ar-D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العامة البيئة المعاصرة 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r" rtl="1"/>
            <a:r>
              <a:rPr lang="ar-DZ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الخصائص العامة البيئة المعاصرة تتلخص في </a:t>
            </a:r>
            <a:r>
              <a:rPr lang="ar-DZ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3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r" rtl="1">
              <a:buFont typeface="+mj-lt"/>
              <a:buAutoNum type="arabicPeriod"/>
            </a:pPr>
            <a:r>
              <a:rPr lang="ar-DZ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ظاهرة العولمة 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r" rtl="1">
              <a:buFont typeface="+mj-lt"/>
              <a:buAutoNum type="arabicPeriod"/>
            </a:pPr>
            <a:r>
              <a:rPr lang="ar-DZ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ديناميكية البيئة واضطرابها 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r" rtl="1">
              <a:buFont typeface="+mj-lt"/>
              <a:buAutoNum type="arabicPeriod"/>
            </a:pPr>
            <a:r>
              <a:rPr lang="ar-DZ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تزايد درجة عدم التأكد البيئي 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r" rtl="1">
              <a:buFont typeface="+mj-lt"/>
              <a:buAutoNum type="arabicPeriod"/>
            </a:pPr>
            <a:r>
              <a:rPr lang="ar-DZ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التنوع البيئي 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r" rtl="1">
              <a:buFont typeface="+mj-lt"/>
              <a:buAutoNum type="arabicPeriod"/>
            </a:pPr>
            <a:r>
              <a:rPr lang="ar-DZ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التعقد الفني 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r" rtl="1">
              <a:buFont typeface="+mj-lt"/>
              <a:buAutoNum type="arabicPeriod"/>
            </a:pPr>
            <a:r>
              <a:rPr lang="ar-DZ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تنوع القوى العاملة 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r" rtl="1">
              <a:buFont typeface="+mj-lt"/>
              <a:buAutoNum type="arabicPeriod"/>
            </a:pPr>
            <a:r>
              <a:rPr lang="ar-DZ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الثورة المعلوماتية 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r" rtl="1">
              <a:buFont typeface="+mj-lt"/>
              <a:buAutoNum type="arabicPeriod"/>
            </a:pPr>
            <a:r>
              <a:rPr lang="ar-DZ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المسؤولية الاجتماعية وأخلاقيات العمل 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r" rtl="1">
              <a:buFont typeface="+mj-lt"/>
              <a:buAutoNum type="arabicPeriod"/>
            </a:pPr>
            <a:r>
              <a:rPr lang="ar-DZ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ترشيد استخدام الموارد واستغلالها لمصلحة الأجيال القادمة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r" rtl="1">
              <a:buFont typeface="+mj-lt"/>
              <a:buAutoNum type="arabicPeriod"/>
            </a:pPr>
            <a:r>
              <a:rPr lang="ar-DZ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القيود البيئية 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Low" rtl="1"/>
            <a:endParaRPr lang="ar-IQ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r" rtl="1">
              <a:buNone/>
            </a:pP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2251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3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3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3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3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3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3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29200"/>
            <a:ext cx="9144000" cy="1143000"/>
          </a:xfrm>
        </p:spPr>
        <p:txBody>
          <a:bodyPr>
            <a:normAutofit fontScale="90000"/>
          </a:bodyPr>
          <a:lstStyle/>
          <a:p>
            <a:pPr marL="0" indent="0" algn="ctr" rtl="1">
              <a:buNone/>
            </a:pPr>
            <a:r>
              <a:rPr lang="ar-IQ" sz="8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شُكراً على حُسنِ الأصغاء</a:t>
            </a:r>
            <a:endParaRPr lang="en-US" sz="8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7" descr="1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6950" y="3177381"/>
            <a:ext cx="4610100" cy="1905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D5938-454E-4F25-ABE5-61419BC9EF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4085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1329</TotalTime>
  <Words>295</Words>
  <Application>Microsoft Office PowerPoint</Application>
  <PresentationFormat>On-screen Show (4:3)</PresentationFormat>
  <Paragraphs>46</Paragraphs>
  <Slides>7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PowerPoint Presentation</vt:lpstr>
      <vt:lpstr>المفهوم</vt:lpstr>
      <vt:lpstr>تعريف البيئة</vt:lpstr>
      <vt:lpstr>أصناف البيئة</vt:lpstr>
      <vt:lpstr>أصناف البيئة</vt:lpstr>
      <vt:lpstr>الخصائص العامة البيئة المعاصرة </vt:lpstr>
      <vt:lpstr>شُكراً على حُسنِ الأصغاء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ماهية التطوير الوظيفي :</dc:title>
  <dc:creator>Se7en</dc:creator>
  <cp:lastModifiedBy>Se7en</cp:lastModifiedBy>
  <cp:revision>111</cp:revision>
  <dcterms:created xsi:type="dcterms:W3CDTF">2016-09-05T15:03:04Z</dcterms:created>
  <dcterms:modified xsi:type="dcterms:W3CDTF">2019-01-14T20:32:34Z</dcterms:modified>
</cp:coreProperties>
</file>