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77" r:id="rId4"/>
    <p:sldId id="256" r:id="rId5"/>
    <p:sldId id="278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محاضرة في مادة                            أدارة المنظمات الفندقية</a:t>
            </a:r>
            <a:endParaRPr lang="ar-IQ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المنظمة 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Organization</a:t>
            </a:r>
            <a:endParaRPr lang="en-IN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marL="0" indent="0" algn="ctr" rtl="1">
              <a:buNone/>
            </a:pPr>
            <a:r>
              <a:rPr lang="ar-IQ" sz="6000" dirty="0" smtClean="0">
                <a:latin typeface="Times New Roman" pitchFamily="18" charset="0"/>
                <a:cs typeface="Times New Roman" pitchFamily="18" charset="0"/>
              </a:rPr>
              <a:t>المقدمة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0" y="12954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r" rtl="1">
              <a:buNone/>
            </a:pPr>
            <a:r>
              <a:rPr lang="ar-IQ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المبحث الاول :</a:t>
            </a:r>
          </a:p>
          <a:p>
            <a:pPr marL="45720" indent="0" algn="justLow" rtl="1">
              <a:buNone/>
            </a:pPr>
            <a:r>
              <a:rPr lang="ar-IQ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ينقسم المبحث الاول الى ثلاثة عناصر أساسية رئيسة و مهمة حيث أنها تكمل بعضها البعض فيما يخص ( أدارة المنظمات الفندقية ) فيعتبر الفندق منظمة وهذة المنظمة تحتاج الى أدارة تتصف بالكفاءة والفاعلية من أجل تحقيق الهدف المنشود التي تسعى اليه ، وفي هذا المبحث سنقوم بتفكيك العناصر المشار اليها ومعرفتها ودراستها والتعرف على ما تحتويه من مقومات وأهمية ،  لذلك سنعرج أولا على المنظمة لمعرفة ماهية المنظمة .</a:t>
            </a:r>
          </a:p>
          <a:p>
            <a:pPr marL="45720" indent="0" algn="r" rtl="1">
              <a:buNone/>
            </a:pP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7868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marL="0" indent="0" algn="ctr" rtl="1">
              <a:buNone/>
            </a:pPr>
            <a:r>
              <a:rPr lang="ar-IQ" sz="6000" dirty="0">
                <a:latin typeface="Times New Roman" pitchFamily="18" charset="0"/>
                <a:cs typeface="Times New Roman" pitchFamily="18" charset="0"/>
              </a:rPr>
              <a:t>المنظمة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en-IN" sz="6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6000" dirty="0">
                <a:latin typeface="Times New Roman" pitchFamily="18" charset="0"/>
                <a:cs typeface="Times New Roman" pitchFamily="18" charset="0"/>
              </a:rPr>
            </a:b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0" y="12954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r" rtl="1">
              <a:buNone/>
            </a:pP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كمصطلح :</a:t>
            </a:r>
          </a:p>
          <a:p>
            <a:pPr marL="45720" indent="0" algn="justLow" rtl="1">
              <a:buNone/>
            </a:pP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هي هيئة مكونة لها أهداف محددة وقانون يرسم أعمالها ، ومبادئ تعمل على تحقيقها في مجال أهتمامها في السياسة أو الثقافة أو السياحة ... الخ .</a:t>
            </a:r>
          </a:p>
          <a:p>
            <a:pPr marL="45720" indent="0" algn="justLow" rtl="1">
              <a:buNone/>
            </a:pP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: هي وحدة أجتماعية هادفة ذات تكوين أجتماعي منظم ومنسق ليتفاعل فيها الافراد ضمن حدود محدودة نسبياً من أجل تحقيق أهداف مشتركة . 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Low" rtl="1">
              <a:buNone/>
            </a:pP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وهذا التعريف يشير الى أربعة حقائق مهمة وهي :-</a:t>
            </a:r>
          </a:p>
          <a:p>
            <a:pPr marL="560070" indent="-514350" algn="justLow" rtl="1">
              <a:buAutoNum type="arabicPeriod"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أن </a:t>
            </a: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تتكون من أفراد يتفاعلون مع بعضهم البعض .</a:t>
            </a:r>
          </a:p>
          <a:p>
            <a:pPr marL="560070" indent="-514350" algn="justLow" rtl="1">
              <a:buAutoNum type="arabicPeriod"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السبب الرئيسي لوجود المنظمات هو من أجل أنجاز أهداف محددة .</a:t>
            </a:r>
          </a:p>
          <a:p>
            <a:pPr marL="560070" indent="-514350" algn="justLow" rtl="1">
              <a:buAutoNum type="arabicPeriod"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من أجل تحقيق هذة الاهداف يتفاعل الافراد مع بعضهم تفاعلاًواعياً .</a:t>
            </a:r>
          </a:p>
          <a:p>
            <a:pPr marL="560070" indent="-514350" algn="justLow" rtl="1">
              <a:buAutoNum type="arabicPeriod"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تمتلك بيئة تعمل فيها وهي واضحة المعالم نسبياً .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860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050"/>
            <a:ext cx="8915400" cy="6838950"/>
          </a:xfrm>
        </p:spPr>
        <p:txBody>
          <a:bodyPr>
            <a:normAutofit/>
          </a:bodyPr>
          <a:lstStyle/>
          <a:p>
            <a:pPr marL="457200" indent="-457200" algn="justLow" rtl="1">
              <a:buFont typeface="+mj-lt"/>
              <a:buAutoNum type="arabicPeriod"/>
            </a:pPr>
            <a:endParaRPr lang="ar-IQ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Low" rtl="1">
              <a:buFont typeface="+mj-lt"/>
              <a:buAutoNum type="arabicPeriod"/>
            </a:pPr>
            <a:endParaRPr lang="ar-IQ" sz="100" b="1" dirty="0"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أن المنظمات بمجموعها تمتلك تأثيراً عظيماً على حياتنا بجوانبها المختلفة فأنتشرت في كل جوانب حياتنا من تعليم وصحة وأذاعة وتلفزيون ، فالمنظمات هي الوحدات الاولية في مجالات صنع القرار ويصعب تصور المجتمعات الحديثة بدونها  ، كما أننا من جهة أخرى سنكون عاجزين عن تفهم المنظمات العملاقة أذا افتقدنا تفهم ظروف عملها وأساليب تفاعلها ،كما أن المنظمات تشبع عدد كبير من حاجات العاملين فيها ومن أهمها :- </a:t>
            </a:r>
          </a:p>
          <a:p>
            <a:pPr marL="514350" indent="-514350" algn="justLow" rtl="1">
              <a:buAutoNum type="arabicPeriod"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ضمان وثبات الوظيفة للعامل .</a:t>
            </a:r>
          </a:p>
          <a:p>
            <a:pPr marL="514350" indent="-514350" algn="justLow" rtl="1">
              <a:buAutoNum type="arabicPeriod"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الحاجة الى العلاقات الاجتماعية .</a:t>
            </a:r>
          </a:p>
          <a:p>
            <a:pPr marL="514350" indent="-514350" algn="justLow" rtl="1">
              <a:buAutoNum type="arabicPeriod"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الحاجة للسيطرة على الآخرين .</a:t>
            </a:r>
          </a:p>
          <a:p>
            <a:pPr marL="514350" indent="-514350" algn="justLow" rtl="1">
              <a:buAutoNum type="arabicPeriod"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الحاجة للنمو الشخصي وتحقيق الذات .</a:t>
            </a:r>
          </a:p>
          <a:p>
            <a:pPr algn="justLow" rtl="1"/>
            <a:endParaRPr lang="ar-IQ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marL="182880" indent="0" algn="ctr" rtl="1">
              <a:buNone/>
            </a:pP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لماذا ندرس المنظمات؟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Why do we study organizations?</a:t>
            </a:r>
            <a:br>
              <a:rPr lang="en-IN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10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8915400" cy="5791200"/>
          </a:xfrm>
        </p:spPr>
        <p:txBody>
          <a:bodyPr>
            <a:normAutofit/>
          </a:bodyPr>
          <a:lstStyle/>
          <a:p>
            <a:pPr algn="justLow" rtl="1"/>
            <a:endParaRPr lang="ar-IQ" sz="100" b="1" dirty="0"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للمنظمات ثلاثة أهداف أساسية ورئيسة أهمها :-</a:t>
            </a:r>
          </a:p>
          <a:p>
            <a:pPr marL="514350" indent="-514350" algn="justLow" rtl="1">
              <a:buAutoNum type="arabicPeriod"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الكفاية في مجالات تحقيق أهداف المجتمع .</a:t>
            </a:r>
          </a:p>
          <a:p>
            <a:pPr marL="514350" indent="-514350" algn="justLow" rtl="1">
              <a:buAutoNum type="arabicPeriod"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تحقيق السعادة للأعضاء العاملين .</a:t>
            </a:r>
          </a:p>
          <a:p>
            <a:pPr marL="514350" indent="-514350" algn="justLow" rtl="1">
              <a:buAutoNum type="arabicPeriod"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ألاهتمام والعناية بالمجتمع .</a:t>
            </a:r>
          </a:p>
          <a:p>
            <a:pPr algn="justLow" rtl="1"/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وهناك العديد من ألابحاث التي درست المنظمات أفادت في أزالة الغموض عن الكثيرمن المبادئ الادارية وأدخال الكثير من المفاهيم  والاساليب الجديدة في أدارة المنظمات </a:t>
            </a:r>
            <a:r>
              <a:rPr lang="ar-IQ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ومن الاسباب الأخرى التي تدعونا الى الاهتمام بدراسة المنظمات هو الحصول على المعرفة الخاصة بكيفية عملها وأسرار هذة الاعمال .</a:t>
            </a:r>
            <a:endParaRPr lang="ar-IQ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marL="182880" indent="0" algn="ctr" rtl="1">
              <a:buNone/>
            </a:pP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لماذا ندرس المنظمات؟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Why do we study organizations?</a:t>
            </a:r>
            <a:br>
              <a:rPr lang="en-IN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34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/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" y="838200"/>
            <a:ext cx="9077738" cy="3976914"/>
          </a:xfrm>
        </p:spPr>
      </p:pic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959</TotalTime>
  <Words>376</Words>
  <Application>Microsoft Office PowerPoint</Application>
  <PresentationFormat>On-screen Show (4:3)</PresentationFormat>
  <Paragraphs>37</Paragraphs>
  <Slides>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PowerPoint Presentation</vt:lpstr>
      <vt:lpstr>المقدمة Introduction</vt:lpstr>
      <vt:lpstr>المنظمة Organization </vt:lpstr>
      <vt:lpstr>لماذا ندرس المنظمات؟ Why do we study organizations? </vt:lpstr>
      <vt:lpstr>لماذا ندرس المنظمات؟ Why do we study organizations? 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66</cp:revision>
  <dcterms:created xsi:type="dcterms:W3CDTF">2016-09-05T15:03:04Z</dcterms:created>
  <dcterms:modified xsi:type="dcterms:W3CDTF">2018-12-21T05:40:58Z</dcterms:modified>
</cp:coreProperties>
</file>