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DEA285C-F5B5-4B8E-AD4B-BA8F7AE0B342}" type="datetimeFigureOut">
              <a:rPr lang="ar-IQ" smtClean="0"/>
              <a:t>22/02/1437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415530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EA285C-F5B5-4B8E-AD4B-BA8F7AE0B342}" type="datetimeFigureOut">
              <a:rPr lang="ar-IQ" smtClean="0"/>
              <a:t>22/02/1437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1125533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EA285C-F5B5-4B8E-AD4B-BA8F7AE0B342}" type="datetimeFigureOut">
              <a:rPr lang="ar-IQ" smtClean="0"/>
              <a:t>22/02/1437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138275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EA285C-F5B5-4B8E-AD4B-BA8F7AE0B342}" type="datetimeFigureOut">
              <a:rPr lang="ar-IQ" smtClean="0"/>
              <a:t>22/02/1437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3199736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EA285C-F5B5-4B8E-AD4B-BA8F7AE0B342}" type="datetimeFigureOut">
              <a:rPr lang="ar-IQ" smtClean="0"/>
              <a:t>22/02/1437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105623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DEA285C-F5B5-4B8E-AD4B-BA8F7AE0B342}" type="datetimeFigureOut">
              <a:rPr lang="ar-IQ" smtClean="0"/>
              <a:t>22/02/1437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3935054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DEA285C-F5B5-4B8E-AD4B-BA8F7AE0B342}" type="datetimeFigureOut">
              <a:rPr lang="ar-IQ" smtClean="0"/>
              <a:t>22/02/1437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3300489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DEA285C-F5B5-4B8E-AD4B-BA8F7AE0B342}" type="datetimeFigureOut">
              <a:rPr lang="ar-IQ" smtClean="0"/>
              <a:t>22/02/1437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23236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EA285C-F5B5-4B8E-AD4B-BA8F7AE0B342}" type="datetimeFigureOut">
              <a:rPr lang="ar-IQ" smtClean="0"/>
              <a:t>22/02/1437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3039123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EA285C-F5B5-4B8E-AD4B-BA8F7AE0B342}" type="datetimeFigureOut">
              <a:rPr lang="ar-IQ" smtClean="0"/>
              <a:t>22/02/1437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356371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EA285C-F5B5-4B8E-AD4B-BA8F7AE0B342}" type="datetimeFigureOut">
              <a:rPr lang="ar-IQ" smtClean="0"/>
              <a:t>22/02/1437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A05914-9894-4728-A1C7-A12A368F1ACD}" type="slidenum">
              <a:rPr lang="ar-IQ" smtClean="0"/>
              <a:t>‹#›</a:t>
            </a:fld>
            <a:endParaRPr lang="ar-IQ"/>
          </a:p>
        </p:txBody>
      </p:sp>
    </p:spTree>
    <p:extLst>
      <p:ext uri="{BB962C8B-B14F-4D97-AF65-F5344CB8AC3E}">
        <p14:creationId xmlns:p14="http://schemas.microsoft.com/office/powerpoint/2010/main" val="285731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EA285C-F5B5-4B8E-AD4B-BA8F7AE0B342}" type="datetimeFigureOut">
              <a:rPr lang="ar-IQ" smtClean="0"/>
              <a:t>22/02/1437</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5A05914-9894-4728-A1C7-A12A368F1ACD}" type="slidenum">
              <a:rPr lang="ar-IQ" smtClean="0"/>
              <a:t>‹#›</a:t>
            </a:fld>
            <a:endParaRPr lang="ar-IQ"/>
          </a:p>
        </p:txBody>
      </p:sp>
    </p:spTree>
    <p:extLst>
      <p:ext uri="{BB962C8B-B14F-4D97-AF65-F5344CB8AC3E}">
        <p14:creationId xmlns:p14="http://schemas.microsoft.com/office/powerpoint/2010/main" val="233923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260648"/>
            <a:ext cx="8424936" cy="6264696"/>
          </a:xfrm>
          <a:solidFill>
            <a:srgbClr val="92D050"/>
          </a:solidFill>
        </p:spPr>
        <p:txBody>
          <a:bodyPr/>
          <a:lstStyle/>
          <a:p>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التميز</a:t>
            </a:r>
          </a:p>
          <a:p>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457200" indent="-457200" algn="justLow">
              <a:buFontTx/>
              <a:buChar char="-"/>
            </a:pP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هو </a:t>
            </a:r>
            <a:r>
              <a:rPr lang="ar-IQ"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فن اتقان العمل من المرة </a:t>
            </a: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الاولى</a:t>
            </a:r>
          </a:p>
          <a:p>
            <a:pPr marL="457200" indent="-457200" algn="justLow">
              <a:buFontTx/>
              <a:buChar char="-"/>
            </a:pP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justLow"/>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هو </a:t>
            </a:r>
            <a:r>
              <a:rPr lang="ar-IQ"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انجاز الادارة لنتائج غير مسبوقة تتفوق بها كل جميع منافسيها</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ar-IQ"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1589492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a:solidFill>
            <a:srgbClr val="FF0000"/>
          </a:solidFill>
        </p:spPr>
        <p:txBody>
          <a:bodyPr/>
          <a:lstStyle/>
          <a:p>
            <a:pPr marL="0" indent="0" algn="justLow">
              <a:buNone/>
            </a:pPr>
            <a:endParaRPr lang="ar-IQ" b="1" dirty="0" smtClean="0"/>
          </a:p>
          <a:p>
            <a:pPr marL="0" indent="0" algn="justLow">
              <a:buNone/>
            </a:pPr>
            <a:endParaRPr lang="ar-IQ" b="1" dirty="0"/>
          </a:p>
          <a:p>
            <a:pPr algn="justLow"/>
            <a:r>
              <a:rPr lang="ar-IQ" b="1" dirty="0" smtClean="0"/>
              <a:t>فالممؤسسات </a:t>
            </a:r>
            <a:r>
              <a:rPr lang="ar-IQ" b="1" dirty="0"/>
              <a:t>العصرية </a:t>
            </a:r>
            <a:r>
              <a:rPr lang="ar-IQ" b="1"/>
              <a:t>التي </a:t>
            </a:r>
            <a:r>
              <a:rPr lang="ar-IQ" b="1" smtClean="0"/>
              <a:t>تسعى </a:t>
            </a:r>
            <a:r>
              <a:rPr lang="ar-IQ" b="1" dirty="0"/>
              <a:t>الى تحقيق الجودة لا </a:t>
            </a:r>
            <a:r>
              <a:rPr lang="ar-IQ" b="1"/>
              <a:t>تتخلى </a:t>
            </a:r>
            <a:r>
              <a:rPr lang="ar-IQ" b="1" smtClean="0"/>
              <a:t>ابداً عن </a:t>
            </a:r>
            <a:r>
              <a:rPr lang="ar-IQ" b="1" dirty="0"/>
              <a:t>مبادئ اساسية تتمثل في ارضاء الزبون وتحقيق التميز واستخدام مواردها البشرية لتحقيق ميزة تنافسية مستدامة تسمح لها بتقديم منتج متميز وامتلاك تكنولوجيا متقدمة والقدرة على التنافس في الاسواق </a:t>
            </a:r>
            <a:endParaRPr lang="ar-IQ" dirty="0"/>
          </a:p>
        </p:txBody>
      </p:sp>
    </p:spTree>
    <p:extLst>
      <p:ext uri="{BB962C8B-B14F-4D97-AF65-F5344CB8AC3E}">
        <p14:creationId xmlns:p14="http://schemas.microsoft.com/office/powerpoint/2010/main" val="353511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a:solidFill>
            <a:srgbClr val="00B0F0"/>
          </a:solidFill>
        </p:spPr>
        <p:txBody>
          <a:bodyPr/>
          <a:lstStyle/>
          <a:p>
            <a:pPr algn="justLow"/>
            <a:endParaRPr lang="ar-IQ" b="1" dirty="0" smtClean="0"/>
          </a:p>
          <a:p>
            <a:pPr algn="justLow"/>
            <a:r>
              <a:rPr lang="ar-IQ" b="1" dirty="0" smtClean="0"/>
              <a:t>وتركز </a:t>
            </a:r>
            <a:r>
              <a:rPr lang="ar-IQ" b="1" dirty="0"/>
              <a:t>النماذج الادارية لتميز الاداء التنظيمي على محورين هامين هما:</a:t>
            </a:r>
            <a:endParaRPr lang="en-US" dirty="0"/>
          </a:p>
          <a:p>
            <a:pPr algn="justLow"/>
            <a:r>
              <a:rPr lang="ar-IQ" b="1" dirty="0"/>
              <a:t>1. مسببات التميز: وتتضمن القدرات التنظيمية التي تستطيع ان تحقق التميز مثل :القيادة، الموارد البشرية والادارة الاستراتيجية.</a:t>
            </a:r>
            <a:endParaRPr lang="en-US" dirty="0"/>
          </a:p>
          <a:p>
            <a:pPr algn="justLow"/>
            <a:r>
              <a:rPr lang="ar-IQ" b="1" dirty="0"/>
              <a:t>2. نواتج التميز: وتتضمن النتائج التي يمكن ان تحققها المنظمة من التميز مثل : رضا الزبون، التوجه بالمستهلك ،التوجه بالسوق.</a:t>
            </a:r>
            <a:endParaRPr lang="en-US" dirty="0"/>
          </a:p>
          <a:p>
            <a:endParaRPr lang="ar-IQ" dirty="0"/>
          </a:p>
        </p:txBody>
      </p:sp>
    </p:spTree>
    <p:extLst>
      <p:ext uri="{BB962C8B-B14F-4D97-AF65-F5344CB8AC3E}">
        <p14:creationId xmlns:p14="http://schemas.microsoft.com/office/powerpoint/2010/main" val="300587352"/>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a:solidFill>
            <a:schemeClr val="accent4">
              <a:lumMod val="60000"/>
              <a:lumOff val="40000"/>
            </a:schemeClr>
          </a:solidFill>
        </p:spPr>
        <p:txBody>
          <a:bodyPr/>
          <a:lstStyle/>
          <a:p>
            <a:pPr algn="justLow"/>
            <a:endParaRPr lang="ar-IQ" b="1" dirty="0" smtClean="0"/>
          </a:p>
          <a:p>
            <a:pPr algn="justLow"/>
            <a:r>
              <a:rPr lang="ar-IQ" b="1" dirty="0" smtClean="0"/>
              <a:t>ونتيجة </a:t>
            </a:r>
            <a:r>
              <a:rPr lang="ar-IQ" b="1" dirty="0"/>
              <a:t>لذلك يمكننا تشكيل المعادلة الاتية التي توضح مسببات التميز ونتائج التميز وكالاتي</a:t>
            </a:r>
            <a:r>
              <a:rPr lang="ar-IQ" b="1" dirty="0" smtClean="0"/>
              <a:t>:</a:t>
            </a:r>
          </a:p>
          <a:p>
            <a:pPr algn="justLow"/>
            <a:endParaRPr lang="en-US" dirty="0"/>
          </a:p>
          <a:p>
            <a:pPr algn="justLow"/>
            <a:r>
              <a:rPr lang="ar-IQ" b="1" dirty="0"/>
              <a:t>التميز الاداري= (القيادة + الموارد البشرية المتطورة </a:t>
            </a:r>
            <a:r>
              <a:rPr lang="ar-IQ" b="1" dirty="0" smtClean="0"/>
              <a:t>+ الادارة الاستراتيجية + المستهلك + السوق</a:t>
            </a:r>
            <a:r>
              <a:rPr lang="ar-IQ" b="1" dirty="0"/>
              <a:t>) </a:t>
            </a:r>
            <a:endParaRPr lang="en-US" dirty="0"/>
          </a:p>
          <a:p>
            <a:pPr algn="justLow"/>
            <a:endParaRPr lang="ar-IQ" dirty="0"/>
          </a:p>
        </p:txBody>
      </p:sp>
    </p:spTree>
    <p:extLst>
      <p:ext uri="{BB962C8B-B14F-4D97-AF65-F5344CB8AC3E}">
        <p14:creationId xmlns:p14="http://schemas.microsoft.com/office/powerpoint/2010/main" val="95871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a:solidFill>
            <a:srgbClr val="FFFF00"/>
          </a:solidFill>
        </p:spPr>
        <p:txBody>
          <a:bodyPr/>
          <a:lstStyle/>
          <a:p>
            <a:pPr algn="justLow"/>
            <a:endParaRPr lang="ar-IQ" b="1" dirty="0" smtClean="0"/>
          </a:p>
          <a:p>
            <a:pPr algn="justLow"/>
            <a:endParaRPr lang="ar-IQ" b="1" dirty="0"/>
          </a:p>
          <a:p>
            <a:pPr algn="justLow"/>
            <a:r>
              <a:rPr lang="ar-IQ" b="1" dirty="0" smtClean="0"/>
              <a:t>وتمتاز </a:t>
            </a:r>
            <a:r>
              <a:rPr lang="ar-IQ" b="1" dirty="0"/>
              <a:t>المنظمة المتميزة بالمرونة والتجدد والانفتاح وقبول التغيير وادارة فعالة للموارد البشرية ومرونة الاتصال والتكنولوجيا ونظام متكامل لادارة الجودة الشاملة معتمدا على ادارة </a:t>
            </a:r>
            <a:r>
              <a:rPr lang="ar-IQ" b="1" dirty="0" smtClean="0"/>
              <a:t>التميز  </a:t>
            </a:r>
          </a:p>
          <a:p>
            <a:pPr algn="justLow"/>
            <a:r>
              <a:rPr lang="ar-IQ" b="1" dirty="0" smtClean="0"/>
              <a:t>لذا يمكن تعريف ادارة التميز بالاتي:</a:t>
            </a:r>
            <a:endParaRPr lang="ar-IQ" dirty="0"/>
          </a:p>
        </p:txBody>
      </p:sp>
    </p:spTree>
    <p:extLst>
      <p:ext uri="{BB962C8B-B14F-4D97-AF65-F5344CB8AC3E}">
        <p14:creationId xmlns:p14="http://schemas.microsoft.com/office/powerpoint/2010/main" val="445686135"/>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a:solidFill>
            <a:schemeClr val="accent6">
              <a:lumMod val="75000"/>
            </a:schemeClr>
          </a:solidFill>
        </p:spPr>
        <p:txBody>
          <a:bodyPr/>
          <a:lstStyle/>
          <a:p>
            <a:pPr algn="ctr"/>
            <a:endParaRPr lang="ar-IQ" b="1" dirty="0" smtClean="0"/>
          </a:p>
          <a:p>
            <a:pPr algn="ctr"/>
            <a:r>
              <a:rPr lang="ar-IQ" b="1" dirty="0" smtClean="0"/>
              <a:t>ادارة التميز</a:t>
            </a:r>
          </a:p>
          <a:p>
            <a:pPr algn="ctr"/>
            <a:endParaRPr lang="ar-IQ" b="1" dirty="0" smtClean="0"/>
          </a:p>
          <a:p>
            <a:pPr algn="justLow"/>
            <a:r>
              <a:rPr lang="ar-IQ" b="1" dirty="0" smtClean="0"/>
              <a:t> </a:t>
            </a:r>
            <a:r>
              <a:rPr lang="ar-IQ" b="1" dirty="0"/>
              <a:t>عبارة عن جهود تنظيمية مخططة تهدف الى تحقيق الميزات التنافسية المستدامة للمنظمة من خلال الاهتمام المتواصل بزيادة الرصيد المعرفي للعنصر البشري الذي يؤدي الى تنمية راس المال المعرفي والذي يكون ناتج التفاعلات بين معارف كل للموارد البشرية .</a:t>
            </a:r>
            <a:endParaRPr lang="en-US" dirty="0"/>
          </a:p>
          <a:p>
            <a:endParaRPr lang="ar-IQ" dirty="0"/>
          </a:p>
        </p:txBody>
      </p:sp>
    </p:spTree>
    <p:extLst>
      <p:ext uri="{BB962C8B-B14F-4D97-AF65-F5344CB8AC3E}">
        <p14:creationId xmlns:p14="http://schemas.microsoft.com/office/powerpoint/2010/main" val="287797620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220</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dell_pc</dc:creator>
  <cp:lastModifiedBy>dell_pc</cp:lastModifiedBy>
  <cp:revision>3</cp:revision>
  <dcterms:created xsi:type="dcterms:W3CDTF">2015-12-04T10:48:45Z</dcterms:created>
  <dcterms:modified xsi:type="dcterms:W3CDTF">2015-12-04T11:05:57Z</dcterms:modified>
</cp:coreProperties>
</file>