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4"/>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28911550" cy="14509750"/>
  <p:notesSz cx="6858000" cy="9144000"/>
  <p:defaultTextStyle>
    <a:defPPr>
      <a:defRPr lang="ar-SA"/>
    </a:defPPr>
    <a:lvl1pPr marL="0" algn="r" defTabSz="2392615" rtl="1" eaLnBrk="1" latinLnBrk="0" hangingPunct="1">
      <a:defRPr sz="4700" kern="1200">
        <a:solidFill>
          <a:schemeClr val="tx1"/>
        </a:solidFill>
        <a:latin typeface="+mn-lt"/>
        <a:ea typeface="+mn-ea"/>
        <a:cs typeface="+mn-cs"/>
      </a:defRPr>
    </a:lvl1pPr>
    <a:lvl2pPr marL="1196307" algn="r" defTabSz="2392615" rtl="1" eaLnBrk="1" latinLnBrk="0" hangingPunct="1">
      <a:defRPr sz="4700" kern="1200">
        <a:solidFill>
          <a:schemeClr val="tx1"/>
        </a:solidFill>
        <a:latin typeface="+mn-lt"/>
        <a:ea typeface="+mn-ea"/>
        <a:cs typeface="+mn-cs"/>
      </a:defRPr>
    </a:lvl2pPr>
    <a:lvl3pPr marL="2392615" algn="r" defTabSz="2392615" rtl="1" eaLnBrk="1" latinLnBrk="0" hangingPunct="1">
      <a:defRPr sz="4700" kern="1200">
        <a:solidFill>
          <a:schemeClr val="tx1"/>
        </a:solidFill>
        <a:latin typeface="+mn-lt"/>
        <a:ea typeface="+mn-ea"/>
        <a:cs typeface="+mn-cs"/>
      </a:defRPr>
    </a:lvl3pPr>
    <a:lvl4pPr marL="3588922" algn="r" defTabSz="2392615" rtl="1" eaLnBrk="1" latinLnBrk="0" hangingPunct="1">
      <a:defRPr sz="4700" kern="1200">
        <a:solidFill>
          <a:schemeClr val="tx1"/>
        </a:solidFill>
        <a:latin typeface="+mn-lt"/>
        <a:ea typeface="+mn-ea"/>
        <a:cs typeface="+mn-cs"/>
      </a:defRPr>
    </a:lvl4pPr>
    <a:lvl5pPr marL="4785229" algn="r" defTabSz="2392615" rtl="1" eaLnBrk="1" latinLnBrk="0" hangingPunct="1">
      <a:defRPr sz="4700" kern="1200">
        <a:solidFill>
          <a:schemeClr val="tx1"/>
        </a:solidFill>
        <a:latin typeface="+mn-lt"/>
        <a:ea typeface="+mn-ea"/>
        <a:cs typeface="+mn-cs"/>
      </a:defRPr>
    </a:lvl5pPr>
    <a:lvl6pPr marL="5981537" algn="r" defTabSz="2392615" rtl="1" eaLnBrk="1" latinLnBrk="0" hangingPunct="1">
      <a:defRPr sz="4700" kern="1200">
        <a:solidFill>
          <a:schemeClr val="tx1"/>
        </a:solidFill>
        <a:latin typeface="+mn-lt"/>
        <a:ea typeface="+mn-ea"/>
        <a:cs typeface="+mn-cs"/>
      </a:defRPr>
    </a:lvl6pPr>
    <a:lvl7pPr marL="7177844" algn="r" defTabSz="2392615" rtl="1" eaLnBrk="1" latinLnBrk="0" hangingPunct="1">
      <a:defRPr sz="4700" kern="1200">
        <a:solidFill>
          <a:schemeClr val="tx1"/>
        </a:solidFill>
        <a:latin typeface="+mn-lt"/>
        <a:ea typeface="+mn-ea"/>
        <a:cs typeface="+mn-cs"/>
      </a:defRPr>
    </a:lvl7pPr>
    <a:lvl8pPr marL="8374152" algn="r" defTabSz="2392615" rtl="1" eaLnBrk="1" latinLnBrk="0" hangingPunct="1">
      <a:defRPr sz="4700" kern="1200">
        <a:solidFill>
          <a:schemeClr val="tx1"/>
        </a:solidFill>
        <a:latin typeface="+mn-lt"/>
        <a:ea typeface="+mn-ea"/>
        <a:cs typeface="+mn-cs"/>
      </a:defRPr>
    </a:lvl8pPr>
    <a:lvl9pPr marL="9570460" algn="r" defTabSz="2392615" rtl="1"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71">
          <p15:clr>
            <a:srgbClr val="A4A3A4"/>
          </p15:clr>
        </p15:guide>
        <p15:guide id="2" pos="91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299303"/>
    <a:srgbClr val="FF0000"/>
    <a:srgbClr val="6C0000"/>
    <a:srgbClr val="6600CC"/>
    <a:srgbClr val="33CC33"/>
    <a:srgbClr val="1E6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21" autoAdjust="0"/>
    <p:restoredTop sz="94624" autoAdjust="0"/>
  </p:normalViewPr>
  <p:slideViewPr>
    <p:cSldViewPr>
      <p:cViewPr varScale="1">
        <p:scale>
          <a:sx n="41" d="100"/>
          <a:sy n="41" d="100"/>
        </p:scale>
        <p:origin x="444" y="84"/>
      </p:cViewPr>
      <p:guideLst>
        <p:guide orient="horz" pos="4571"/>
        <p:guide pos="910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D7D01A-D3D8-4B1A-9789-E9EF9ACD712D}" type="datetimeFigureOut">
              <a:rPr lang="ar-IQ" smtClean="0"/>
              <a:pPr/>
              <a:t>12/03/1446</a:t>
            </a:fld>
            <a:endParaRPr lang="ar-IQ" dirty="0"/>
          </a:p>
        </p:txBody>
      </p:sp>
      <p:sp>
        <p:nvSpPr>
          <p:cNvPr id="4" name="عنصر نائب لصورة الشريحة 3"/>
          <p:cNvSpPr>
            <a:spLocks noGrp="1" noRot="1" noChangeAspect="1"/>
          </p:cNvSpPr>
          <p:nvPr>
            <p:ph type="sldImg" idx="2"/>
          </p:nvPr>
        </p:nvSpPr>
        <p:spPr>
          <a:xfrm>
            <a:off x="14288" y="685800"/>
            <a:ext cx="6829425"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95B299-FA95-43F1-AAA1-B27C82E452E7}" type="slidenum">
              <a:rPr lang="ar-IQ" smtClean="0"/>
              <a:pPr/>
              <a:t>‹#›</a:t>
            </a:fld>
            <a:endParaRPr lang="ar-IQ" dirty="0"/>
          </a:p>
        </p:txBody>
      </p:sp>
    </p:spTree>
    <p:extLst>
      <p:ext uri="{BB962C8B-B14F-4D97-AF65-F5344CB8AC3E}">
        <p14:creationId xmlns:p14="http://schemas.microsoft.com/office/powerpoint/2010/main" val="2365159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2168366" y="4507430"/>
            <a:ext cx="24574818" cy="3110192"/>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4336733" y="8222192"/>
            <a:ext cx="20238085" cy="3708047"/>
          </a:xfrm>
        </p:spPr>
        <p:txBody>
          <a:bodyPr/>
          <a:lstStyle>
            <a:lvl1pPr marL="0" indent="0" algn="ctr">
              <a:buNone/>
              <a:defRPr>
                <a:solidFill>
                  <a:schemeClr val="tx1">
                    <a:tint val="75000"/>
                  </a:schemeClr>
                </a:solidFill>
              </a:defRPr>
            </a:lvl1pPr>
            <a:lvl2pPr marL="1240428" indent="0" algn="ctr">
              <a:buNone/>
              <a:defRPr>
                <a:solidFill>
                  <a:schemeClr val="tx1">
                    <a:tint val="75000"/>
                  </a:schemeClr>
                </a:solidFill>
              </a:defRPr>
            </a:lvl2pPr>
            <a:lvl3pPr marL="2480856" indent="0" algn="ctr">
              <a:buNone/>
              <a:defRPr>
                <a:solidFill>
                  <a:schemeClr val="tx1">
                    <a:tint val="75000"/>
                  </a:schemeClr>
                </a:solidFill>
              </a:defRPr>
            </a:lvl3pPr>
            <a:lvl4pPr marL="3721282" indent="0" algn="ctr">
              <a:buNone/>
              <a:defRPr>
                <a:solidFill>
                  <a:schemeClr val="tx1">
                    <a:tint val="75000"/>
                  </a:schemeClr>
                </a:solidFill>
              </a:defRPr>
            </a:lvl4pPr>
            <a:lvl5pPr marL="4961710" indent="0" algn="ctr">
              <a:buNone/>
              <a:defRPr>
                <a:solidFill>
                  <a:schemeClr val="tx1">
                    <a:tint val="75000"/>
                  </a:schemeClr>
                </a:solidFill>
              </a:defRPr>
            </a:lvl5pPr>
            <a:lvl6pPr marL="6202138" indent="0" algn="ctr">
              <a:buNone/>
              <a:defRPr>
                <a:solidFill>
                  <a:schemeClr val="tx1">
                    <a:tint val="75000"/>
                  </a:schemeClr>
                </a:solidFill>
              </a:defRPr>
            </a:lvl6pPr>
            <a:lvl7pPr marL="7442566" indent="0" algn="ctr">
              <a:buNone/>
              <a:defRPr>
                <a:solidFill>
                  <a:schemeClr val="tx1">
                    <a:tint val="75000"/>
                  </a:schemeClr>
                </a:solidFill>
              </a:defRPr>
            </a:lvl7pPr>
            <a:lvl8pPr marL="8682991" indent="0" algn="ctr">
              <a:buNone/>
              <a:defRPr>
                <a:solidFill>
                  <a:schemeClr val="tx1">
                    <a:tint val="75000"/>
                  </a:schemeClr>
                </a:solidFill>
              </a:defRPr>
            </a:lvl8pPr>
            <a:lvl9pPr marL="9923419"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271835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105886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75713" y="1229299"/>
            <a:ext cx="20564345" cy="26194802"/>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649" y="1229299"/>
            <a:ext cx="61221209" cy="261948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75722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86928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283813" y="9323861"/>
            <a:ext cx="24574818" cy="2881798"/>
          </a:xfrm>
        </p:spPr>
        <p:txBody>
          <a:bodyPr anchor="t"/>
          <a:lstStyle>
            <a:lvl1pPr algn="l">
              <a:defRPr sz="109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2283813" y="6149854"/>
            <a:ext cx="24574818" cy="3174007"/>
          </a:xfrm>
        </p:spPr>
        <p:txBody>
          <a:bodyPr anchor="b"/>
          <a:lstStyle>
            <a:lvl1pPr marL="0" indent="0">
              <a:buNone/>
              <a:defRPr sz="5400">
                <a:solidFill>
                  <a:schemeClr val="tx1">
                    <a:tint val="75000"/>
                  </a:schemeClr>
                </a:solidFill>
              </a:defRPr>
            </a:lvl1pPr>
            <a:lvl2pPr marL="1240428" indent="0">
              <a:buNone/>
              <a:defRPr sz="4900">
                <a:solidFill>
                  <a:schemeClr val="tx1">
                    <a:tint val="75000"/>
                  </a:schemeClr>
                </a:solidFill>
              </a:defRPr>
            </a:lvl2pPr>
            <a:lvl3pPr marL="2480856" indent="0">
              <a:buNone/>
              <a:defRPr sz="4300">
                <a:solidFill>
                  <a:schemeClr val="tx1">
                    <a:tint val="75000"/>
                  </a:schemeClr>
                </a:solidFill>
              </a:defRPr>
            </a:lvl3pPr>
            <a:lvl4pPr marL="3721282" indent="0">
              <a:buNone/>
              <a:defRPr sz="3800">
                <a:solidFill>
                  <a:schemeClr val="tx1">
                    <a:tint val="75000"/>
                  </a:schemeClr>
                </a:solidFill>
              </a:defRPr>
            </a:lvl4pPr>
            <a:lvl5pPr marL="4961710" indent="0">
              <a:buNone/>
              <a:defRPr sz="3800">
                <a:solidFill>
                  <a:schemeClr val="tx1">
                    <a:tint val="75000"/>
                  </a:schemeClr>
                </a:solidFill>
              </a:defRPr>
            </a:lvl5pPr>
            <a:lvl6pPr marL="6202138" indent="0">
              <a:buNone/>
              <a:defRPr sz="3800">
                <a:solidFill>
                  <a:schemeClr val="tx1">
                    <a:tint val="75000"/>
                  </a:schemeClr>
                </a:solidFill>
              </a:defRPr>
            </a:lvl6pPr>
            <a:lvl7pPr marL="7442566" indent="0">
              <a:buNone/>
              <a:defRPr sz="3800">
                <a:solidFill>
                  <a:schemeClr val="tx1">
                    <a:tint val="75000"/>
                  </a:schemeClr>
                </a:solidFill>
              </a:defRPr>
            </a:lvl7pPr>
            <a:lvl8pPr marL="8682991" indent="0">
              <a:buNone/>
              <a:defRPr sz="3800">
                <a:solidFill>
                  <a:schemeClr val="tx1">
                    <a:tint val="75000"/>
                  </a:schemeClr>
                </a:solidFill>
              </a:defRPr>
            </a:lvl8pPr>
            <a:lvl9pPr marL="9923419" indent="0">
              <a:buNone/>
              <a:defRPr sz="38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137473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644" y="7164190"/>
            <a:ext cx="40892776" cy="20259910"/>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5947284" y="7164190"/>
            <a:ext cx="40892779" cy="20259910"/>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143822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1445578" y="581063"/>
            <a:ext cx="26020395" cy="2418292"/>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445577" y="3247901"/>
            <a:ext cx="12774289" cy="1353571"/>
          </a:xfrm>
        </p:spPr>
        <p:txBody>
          <a:bodyPr anchor="b"/>
          <a:lstStyle>
            <a:lvl1pPr marL="0" indent="0">
              <a:buNone/>
              <a:defRPr sz="6500" b="1"/>
            </a:lvl1pPr>
            <a:lvl2pPr marL="1240428" indent="0">
              <a:buNone/>
              <a:defRPr sz="5400" b="1"/>
            </a:lvl2pPr>
            <a:lvl3pPr marL="2480856" indent="0">
              <a:buNone/>
              <a:defRPr sz="4900" b="1"/>
            </a:lvl3pPr>
            <a:lvl4pPr marL="3721282" indent="0">
              <a:buNone/>
              <a:defRPr sz="4300" b="1"/>
            </a:lvl4pPr>
            <a:lvl5pPr marL="4961710" indent="0">
              <a:buNone/>
              <a:defRPr sz="4300" b="1"/>
            </a:lvl5pPr>
            <a:lvl6pPr marL="6202138" indent="0">
              <a:buNone/>
              <a:defRPr sz="4300" b="1"/>
            </a:lvl6pPr>
            <a:lvl7pPr marL="7442566" indent="0">
              <a:buNone/>
              <a:defRPr sz="4300" b="1"/>
            </a:lvl7pPr>
            <a:lvl8pPr marL="8682991" indent="0">
              <a:buNone/>
              <a:defRPr sz="4300" b="1"/>
            </a:lvl8pPr>
            <a:lvl9pPr marL="9923419" indent="0">
              <a:buNone/>
              <a:defRPr sz="43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1445577" y="4601472"/>
            <a:ext cx="12774289" cy="8359901"/>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14686670" y="3247901"/>
            <a:ext cx="12779307" cy="1353571"/>
          </a:xfrm>
        </p:spPr>
        <p:txBody>
          <a:bodyPr anchor="b"/>
          <a:lstStyle>
            <a:lvl1pPr marL="0" indent="0">
              <a:buNone/>
              <a:defRPr sz="6500" b="1"/>
            </a:lvl1pPr>
            <a:lvl2pPr marL="1240428" indent="0">
              <a:buNone/>
              <a:defRPr sz="5400" b="1"/>
            </a:lvl2pPr>
            <a:lvl3pPr marL="2480856" indent="0">
              <a:buNone/>
              <a:defRPr sz="4900" b="1"/>
            </a:lvl3pPr>
            <a:lvl4pPr marL="3721282" indent="0">
              <a:buNone/>
              <a:defRPr sz="4300" b="1"/>
            </a:lvl4pPr>
            <a:lvl5pPr marL="4961710" indent="0">
              <a:buNone/>
              <a:defRPr sz="4300" b="1"/>
            </a:lvl5pPr>
            <a:lvl6pPr marL="6202138" indent="0">
              <a:buNone/>
              <a:defRPr sz="4300" b="1"/>
            </a:lvl6pPr>
            <a:lvl7pPr marL="7442566" indent="0">
              <a:buNone/>
              <a:defRPr sz="4300" b="1"/>
            </a:lvl7pPr>
            <a:lvl8pPr marL="8682991" indent="0">
              <a:buNone/>
              <a:defRPr sz="4300" b="1"/>
            </a:lvl8pPr>
            <a:lvl9pPr marL="9923419" indent="0">
              <a:buNone/>
              <a:defRPr sz="43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14686670" y="4601472"/>
            <a:ext cx="12779307" cy="8359901"/>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21191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8706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258884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445582" y="577703"/>
            <a:ext cx="9511701" cy="2458597"/>
          </a:xfrm>
        </p:spPr>
        <p:txBody>
          <a:bodyPr anchor="b"/>
          <a:lstStyle>
            <a:lvl1pPr algn="l">
              <a:defRPr sz="54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11303613" y="577706"/>
            <a:ext cx="16162360" cy="12383670"/>
          </a:xfrm>
        </p:spPr>
        <p:txBody>
          <a:bodyPr/>
          <a:lstStyle>
            <a:lvl1pPr>
              <a:defRPr sz="87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1445582" y="3036303"/>
            <a:ext cx="9511701" cy="9925073"/>
          </a:xfrm>
        </p:spPr>
        <p:txBody>
          <a:bodyPr/>
          <a:lstStyle>
            <a:lvl1pPr marL="0" indent="0">
              <a:buNone/>
              <a:defRPr sz="3800"/>
            </a:lvl1pPr>
            <a:lvl2pPr marL="1240428" indent="0">
              <a:buNone/>
              <a:defRPr sz="3300"/>
            </a:lvl2pPr>
            <a:lvl3pPr marL="2480856" indent="0">
              <a:buNone/>
              <a:defRPr sz="2700"/>
            </a:lvl3pPr>
            <a:lvl4pPr marL="3721282" indent="0">
              <a:buNone/>
              <a:defRPr sz="2400"/>
            </a:lvl4pPr>
            <a:lvl5pPr marL="4961710" indent="0">
              <a:buNone/>
              <a:defRPr sz="2400"/>
            </a:lvl5pPr>
            <a:lvl6pPr marL="6202138" indent="0">
              <a:buNone/>
              <a:defRPr sz="2400"/>
            </a:lvl6pPr>
            <a:lvl7pPr marL="7442566" indent="0">
              <a:buNone/>
              <a:defRPr sz="2400"/>
            </a:lvl7pPr>
            <a:lvl8pPr marL="8682991" indent="0">
              <a:buNone/>
              <a:defRPr sz="2400"/>
            </a:lvl8pPr>
            <a:lvl9pPr marL="9923419" indent="0">
              <a:buNone/>
              <a:defRPr sz="2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110951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666866" y="10156825"/>
            <a:ext cx="17346930" cy="1199071"/>
          </a:xfrm>
        </p:spPr>
        <p:txBody>
          <a:bodyPr anchor="b"/>
          <a:lstStyle>
            <a:lvl1pPr algn="l">
              <a:defRPr sz="54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666866" y="1296473"/>
            <a:ext cx="17346930" cy="8705850"/>
          </a:xfrm>
        </p:spPr>
        <p:txBody>
          <a:bodyPr/>
          <a:lstStyle>
            <a:lvl1pPr marL="0" indent="0">
              <a:buNone/>
              <a:defRPr sz="8700"/>
            </a:lvl1pPr>
            <a:lvl2pPr marL="1240428" indent="0">
              <a:buNone/>
              <a:defRPr sz="7600"/>
            </a:lvl2pPr>
            <a:lvl3pPr marL="2480856" indent="0">
              <a:buNone/>
              <a:defRPr sz="6500"/>
            </a:lvl3pPr>
            <a:lvl4pPr marL="3721282" indent="0">
              <a:buNone/>
              <a:defRPr sz="5400"/>
            </a:lvl4pPr>
            <a:lvl5pPr marL="4961710" indent="0">
              <a:buNone/>
              <a:defRPr sz="5400"/>
            </a:lvl5pPr>
            <a:lvl6pPr marL="6202138" indent="0">
              <a:buNone/>
              <a:defRPr sz="5400"/>
            </a:lvl6pPr>
            <a:lvl7pPr marL="7442566" indent="0">
              <a:buNone/>
              <a:defRPr sz="5400"/>
            </a:lvl7pPr>
            <a:lvl8pPr marL="8682991" indent="0">
              <a:buNone/>
              <a:defRPr sz="5400"/>
            </a:lvl8pPr>
            <a:lvl9pPr marL="9923419" indent="0">
              <a:buNone/>
              <a:defRPr sz="5400"/>
            </a:lvl9pPr>
          </a:lstStyle>
          <a:p>
            <a:endParaRPr lang="en-US"/>
          </a:p>
        </p:txBody>
      </p:sp>
      <p:sp>
        <p:nvSpPr>
          <p:cNvPr id="4" name="عنصر نائب للنص 3"/>
          <p:cNvSpPr>
            <a:spLocks noGrp="1"/>
          </p:cNvSpPr>
          <p:nvPr>
            <p:ph type="body" sz="half" idx="2"/>
          </p:nvPr>
        </p:nvSpPr>
        <p:spPr>
          <a:xfrm>
            <a:off x="5666866" y="11355896"/>
            <a:ext cx="17346930" cy="1702879"/>
          </a:xfrm>
        </p:spPr>
        <p:txBody>
          <a:bodyPr/>
          <a:lstStyle>
            <a:lvl1pPr marL="0" indent="0">
              <a:buNone/>
              <a:defRPr sz="3800"/>
            </a:lvl1pPr>
            <a:lvl2pPr marL="1240428" indent="0">
              <a:buNone/>
              <a:defRPr sz="3300"/>
            </a:lvl2pPr>
            <a:lvl3pPr marL="2480856" indent="0">
              <a:buNone/>
              <a:defRPr sz="2700"/>
            </a:lvl3pPr>
            <a:lvl4pPr marL="3721282" indent="0">
              <a:buNone/>
              <a:defRPr sz="2400"/>
            </a:lvl4pPr>
            <a:lvl5pPr marL="4961710" indent="0">
              <a:buNone/>
              <a:defRPr sz="2400"/>
            </a:lvl5pPr>
            <a:lvl6pPr marL="6202138" indent="0">
              <a:buNone/>
              <a:defRPr sz="2400"/>
            </a:lvl6pPr>
            <a:lvl7pPr marL="7442566" indent="0">
              <a:buNone/>
              <a:defRPr sz="2400"/>
            </a:lvl7pPr>
            <a:lvl8pPr marL="8682991" indent="0">
              <a:buNone/>
              <a:defRPr sz="2400"/>
            </a:lvl8pPr>
            <a:lvl9pPr marL="9923419" indent="0">
              <a:buNone/>
              <a:defRPr sz="24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C4F431-123A-453C-BDDD-A11124FFA0D1}" type="datetimeFigureOut">
              <a:rPr lang="ar-SA" smtClean="0"/>
              <a:pPr/>
              <a:t>12/03/1446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77047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445578" y="581063"/>
            <a:ext cx="26020395" cy="2418292"/>
          </a:xfrm>
          <a:prstGeom prst="rect">
            <a:avLst/>
          </a:prstGeom>
        </p:spPr>
        <p:txBody>
          <a:bodyPr vert="horz" lIns="248086" tIns="124043" rIns="248086" bIns="124043"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445578" y="3385612"/>
            <a:ext cx="26020395" cy="9575764"/>
          </a:xfrm>
          <a:prstGeom prst="rect">
            <a:avLst/>
          </a:prstGeom>
        </p:spPr>
        <p:txBody>
          <a:bodyPr vert="horz" lIns="248086" tIns="124043" rIns="248086" bIns="124043"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1445578" y="13448392"/>
            <a:ext cx="6746028" cy="772510"/>
          </a:xfrm>
          <a:prstGeom prst="rect">
            <a:avLst/>
          </a:prstGeom>
        </p:spPr>
        <p:txBody>
          <a:bodyPr vert="horz" lIns="248086" tIns="124043" rIns="248086" bIns="124043" rtlCol="0" anchor="ctr"/>
          <a:lstStyle>
            <a:lvl1pPr algn="l">
              <a:defRPr sz="3300">
                <a:solidFill>
                  <a:schemeClr val="tx1">
                    <a:tint val="75000"/>
                  </a:schemeClr>
                </a:solidFill>
              </a:defRPr>
            </a:lvl1pPr>
          </a:lstStyle>
          <a:p>
            <a:fld id="{EBC4F431-123A-453C-BDDD-A11124FFA0D1}" type="datetimeFigureOut">
              <a:rPr lang="ar-SA" smtClean="0"/>
              <a:pPr/>
              <a:t>12/03/1446</a:t>
            </a:fld>
            <a:endParaRPr lang="ar-SA" dirty="0"/>
          </a:p>
        </p:txBody>
      </p:sp>
      <p:sp>
        <p:nvSpPr>
          <p:cNvPr id="5" name="عنصر نائب للتذييل 4"/>
          <p:cNvSpPr>
            <a:spLocks noGrp="1"/>
          </p:cNvSpPr>
          <p:nvPr>
            <p:ph type="ftr" sz="quarter" idx="3"/>
          </p:nvPr>
        </p:nvSpPr>
        <p:spPr>
          <a:xfrm>
            <a:off x="9878113" y="13448392"/>
            <a:ext cx="9155324" cy="772510"/>
          </a:xfrm>
          <a:prstGeom prst="rect">
            <a:avLst/>
          </a:prstGeom>
        </p:spPr>
        <p:txBody>
          <a:bodyPr vert="horz" lIns="248086" tIns="124043" rIns="248086" bIns="124043" rtlCol="0" anchor="ctr"/>
          <a:lstStyle>
            <a:lvl1pPr algn="ctr">
              <a:defRPr sz="33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20719944" y="13448392"/>
            <a:ext cx="6746028" cy="772510"/>
          </a:xfrm>
          <a:prstGeom prst="rect">
            <a:avLst/>
          </a:prstGeom>
        </p:spPr>
        <p:txBody>
          <a:bodyPr vert="horz" lIns="248086" tIns="124043" rIns="248086" bIns="124043" rtlCol="0" anchor="ctr"/>
          <a:lstStyle>
            <a:lvl1pPr algn="r">
              <a:defRPr sz="3300">
                <a:solidFill>
                  <a:schemeClr val="tx1">
                    <a:tint val="75000"/>
                  </a:schemeClr>
                </a:solidFill>
              </a:defRPr>
            </a:lvl1pPr>
          </a:lstStyle>
          <a:p>
            <a:fld id="{627D07DC-0F5C-40AE-BC6D-DD2D31B24B53}" type="slidenum">
              <a:rPr lang="ar-SA" smtClean="0"/>
              <a:pPr/>
              <a:t>‹#›</a:t>
            </a:fld>
            <a:endParaRPr lang="ar-SA" dirty="0"/>
          </a:p>
        </p:txBody>
      </p:sp>
    </p:spTree>
    <p:extLst>
      <p:ext uri="{BB962C8B-B14F-4D97-AF65-F5344CB8AC3E}">
        <p14:creationId xmlns:p14="http://schemas.microsoft.com/office/powerpoint/2010/main" val="34684700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2480856" rtl="0" eaLnBrk="1" latinLnBrk="0" hangingPunct="1">
        <a:spcBef>
          <a:spcPct val="0"/>
        </a:spcBef>
        <a:buNone/>
        <a:defRPr sz="11900" kern="1200">
          <a:solidFill>
            <a:schemeClr val="tx1"/>
          </a:solidFill>
          <a:latin typeface="+mj-lt"/>
          <a:ea typeface="+mj-ea"/>
          <a:cs typeface="+mj-cs"/>
        </a:defRPr>
      </a:lvl1pPr>
    </p:titleStyle>
    <p:bodyStyle>
      <a:lvl1pPr marL="930322" indent="-930322" algn="l" defTabSz="2480856" rtl="0" eaLnBrk="1" latinLnBrk="0" hangingPunct="1">
        <a:spcBef>
          <a:spcPct val="20000"/>
        </a:spcBef>
        <a:buFont typeface="Arial" pitchFamily="34" charset="0"/>
        <a:buChar char="•"/>
        <a:defRPr sz="8700" kern="1200">
          <a:solidFill>
            <a:schemeClr val="tx1"/>
          </a:solidFill>
          <a:latin typeface="+mn-lt"/>
          <a:ea typeface="+mn-ea"/>
          <a:cs typeface="+mn-cs"/>
        </a:defRPr>
      </a:lvl1pPr>
      <a:lvl2pPr marL="2015695" indent="-775267" algn="l" defTabSz="2480856" rtl="0" eaLnBrk="1" latinLnBrk="0" hangingPunct="1">
        <a:spcBef>
          <a:spcPct val="20000"/>
        </a:spcBef>
        <a:buFont typeface="Arial" pitchFamily="34" charset="0"/>
        <a:buChar char="–"/>
        <a:defRPr sz="7600" kern="1200">
          <a:solidFill>
            <a:schemeClr val="tx1"/>
          </a:solidFill>
          <a:latin typeface="+mn-lt"/>
          <a:ea typeface="+mn-ea"/>
          <a:cs typeface="+mn-cs"/>
        </a:defRPr>
      </a:lvl2pPr>
      <a:lvl3pPr marL="3101069" indent="-620213" algn="l" defTabSz="2480856" rtl="0" eaLnBrk="1" latinLnBrk="0" hangingPunct="1">
        <a:spcBef>
          <a:spcPct val="20000"/>
        </a:spcBef>
        <a:buFont typeface="Arial" pitchFamily="34" charset="0"/>
        <a:buChar char="•"/>
        <a:defRPr sz="6500" kern="1200">
          <a:solidFill>
            <a:schemeClr val="tx1"/>
          </a:solidFill>
          <a:latin typeface="+mn-lt"/>
          <a:ea typeface="+mn-ea"/>
          <a:cs typeface="+mn-cs"/>
        </a:defRPr>
      </a:lvl3pPr>
      <a:lvl4pPr marL="4341497"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4pPr>
      <a:lvl5pPr marL="5581922"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5pPr>
      <a:lvl6pPr marL="6822350"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8062779"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303207"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543632" indent="-620213" algn="l" defTabSz="2480856"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80856" rtl="0" eaLnBrk="1" latinLnBrk="0" hangingPunct="1">
        <a:defRPr sz="4900" kern="1200">
          <a:solidFill>
            <a:schemeClr val="tx1"/>
          </a:solidFill>
          <a:latin typeface="+mn-lt"/>
          <a:ea typeface="+mn-ea"/>
          <a:cs typeface="+mn-cs"/>
        </a:defRPr>
      </a:lvl1pPr>
      <a:lvl2pPr marL="1240428" algn="l" defTabSz="2480856" rtl="0" eaLnBrk="1" latinLnBrk="0" hangingPunct="1">
        <a:defRPr sz="4900" kern="1200">
          <a:solidFill>
            <a:schemeClr val="tx1"/>
          </a:solidFill>
          <a:latin typeface="+mn-lt"/>
          <a:ea typeface="+mn-ea"/>
          <a:cs typeface="+mn-cs"/>
        </a:defRPr>
      </a:lvl2pPr>
      <a:lvl3pPr marL="2480856" algn="l" defTabSz="2480856" rtl="0" eaLnBrk="1" latinLnBrk="0" hangingPunct="1">
        <a:defRPr sz="4900" kern="1200">
          <a:solidFill>
            <a:schemeClr val="tx1"/>
          </a:solidFill>
          <a:latin typeface="+mn-lt"/>
          <a:ea typeface="+mn-ea"/>
          <a:cs typeface="+mn-cs"/>
        </a:defRPr>
      </a:lvl3pPr>
      <a:lvl4pPr marL="3721282" algn="l" defTabSz="2480856" rtl="0" eaLnBrk="1" latinLnBrk="0" hangingPunct="1">
        <a:defRPr sz="4900" kern="1200">
          <a:solidFill>
            <a:schemeClr val="tx1"/>
          </a:solidFill>
          <a:latin typeface="+mn-lt"/>
          <a:ea typeface="+mn-ea"/>
          <a:cs typeface="+mn-cs"/>
        </a:defRPr>
      </a:lvl4pPr>
      <a:lvl5pPr marL="4961710" algn="l" defTabSz="2480856" rtl="0" eaLnBrk="1" latinLnBrk="0" hangingPunct="1">
        <a:defRPr sz="4900" kern="1200">
          <a:solidFill>
            <a:schemeClr val="tx1"/>
          </a:solidFill>
          <a:latin typeface="+mn-lt"/>
          <a:ea typeface="+mn-ea"/>
          <a:cs typeface="+mn-cs"/>
        </a:defRPr>
      </a:lvl5pPr>
      <a:lvl6pPr marL="6202138" algn="l" defTabSz="2480856" rtl="0" eaLnBrk="1" latinLnBrk="0" hangingPunct="1">
        <a:defRPr sz="4900" kern="1200">
          <a:solidFill>
            <a:schemeClr val="tx1"/>
          </a:solidFill>
          <a:latin typeface="+mn-lt"/>
          <a:ea typeface="+mn-ea"/>
          <a:cs typeface="+mn-cs"/>
        </a:defRPr>
      </a:lvl6pPr>
      <a:lvl7pPr marL="7442566" algn="l" defTabSz="2480856" rtl="0" eaLnBrk="1" latinLnBrk="0" hangingPunct="1">
        <a:defRPr sz="4900" kern="1200">
          <a:solidFill>
            <a:schemeClr val="tx1"/>
          </a:solidFill>
          <a:latin typeface="+mn-lt"/>
          <a:ea typeface="+mn-ea"/>
          <a:cs typeface="+mn-cs"/>
        </a:defRPr>
      </a:lvl7pPr>
      <a:lvl8pPr marL="8682991" algn="l" defTabSz="2480856" rtl="0" eaLnBrk="1" latinLnBrk="0" hangingPunct="1">
        <a:defRPr sz="4900" kern="1200">
          <a:solidFill>
            <a:schemeClr val="tx1"/>
          </a:solidFill>
          <a:latin typeface="+mn-lt"/>
          <a:ea typeface="+mn-ea"/>
          <a:cs typeface="+mn-cs"/>
        </a:defRPr>
      </a:lvl8pPr>
      <a:lvl9pPr marL="9923419" algn="l" defTabSz="2480856"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9.jpg"/><Relationship Id="rId4" Type="http://schemas.openxmlformats.org/officeDocument/2006/relationships/image" Target="../media/image5.png"/><Relationship Id="rId9"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gi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jpeg"/><Relationship Id="rId7"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4955" t="5460" r="4675" b="4883"/>
          <a:stretch/>
        </p:blipFill>
        <p:spPr>
          <a:xfrm>
            <a:off x="74581" y="72008"/>
            <a:ext cx="28911550" cy="14509750"/>
          </a:xfrm>
          <a:prstGeom prst="rect">
            <a:avLst/>
          </a:prstGeom>
        </p:spPr>
      </p:pic>
      <p:sp>
        <p:nvSpPr>
          <p:cNvPr id="4" name="Rectangle 7"/>
          <p:cNvSpPr>
            <a:spLocks noChangeArrowheads="1"/>
          </p:cNvSpPr>
          <p:nvPr/>
        </p:nvSpPr>
        <p:spPr bwMode="auto">
          <a:xfrm>
            <a:off x="0" y="0"/>
            <a:ext cx="2891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مستطيل 5"/>
          <p:cNvSpPr/>
          <p:nvPr/>
        </p:nvSpPr>
        <p:spPr>
          <a:xfrm>
            <a:off x="6390879" y="11160877"/>
            <a:ext cx="18965191" cy="1200329"/>
          </a:xfrm>
          <a:prstGeom prst="rect">
            <a:avLst/>
          </a:prstGeom>
        </p:spPr>
        <p:txBody>
          <a:bodyPr wrap="square">
            <a:spAutoFit/>
          </a:bodyPr>
          <a:lstStyle/>
          <a:p>
            <a:pPr algn="ctr"/>
            <a:endParaRPr lang="en-US" sz="7200" b="1" dirty="0">
              <a:solidFill>
                <a:srgbClr val="C00000"/>
              </a:solidFill>
            </a:endParaRPr>
          </a:p>
        </p:txBody>
      </p:sp>
      <p:sp>
        <p:nvSpPr>
          <p:cNvPr id="9" name="مستطيل 8"/>
          <p:cNvSpPr/>
          <p:nvPr/>
        </p:nvSpPr>
        <p:spPr>
          <a:xfrm>
            <a:off x="7759031" y="5052113"/>
            <a:ext cx="14689632" cy="5201424"/>
          </a:xfrm>
          <a:prstGeom prst="rect">
            <a:avLst/>
          </a:prstGeom>
        </p:spPr>
        <p:txBody>
          <a:bodyPr wrap="square">
            <a:spAutoFit/>
          </a:bodyPr>
          <a:lstStyle/>
          <a:p>
            <a:pPr algn="ctr"/>
            <a:r>
              <a:rPr lang="ar-SA" sz="16600" dirty="0" smtClean="0">
                <a:ln w="57150">
                  <a:solidFill>
                    <a:srgbClr val="FFFF00"/>
                  </a:solidFill>
                </a:ln>
                <a:solidFill>
                  <a:srgbClr val="0000CC"/>
                </a:solidFill>
                <a:latin typeface="Calibri" pitchFamily="34" charset="0"/>
                <a:ea typeface="Calibri" pitchFamily="34" charset="0"/>
                <a:cs typeface="PT Bold Heading" pitchFamily="2" charset="-78"/>
              </a:rPr>
              <a:t>لمراسيم</a:t>
            </a:r>
            <a:r>
              <a:rPr lang="ar-SA" sz="16600" dirty="0" smtClean="0">
                <a:ln w="57150">
                  <a:solidFill>
                    <a:srgbClr val="FFFF00"/>
                  </a:solidFill>
                </a:ln>
                <a:solidFill>
                  <a:srgbClr val="0000CC"/>
                </a:solidFill>
                <a:latin typeface="Aharoni"/>
                <a:ea typeface="Calibri" pitchFamily="34" charset="0"/>
                <a:cs typeface="Arial" pitchFamily="34" charset="0"/>
              </a:rPr>
              <a:t> </a:t>
            </a:r>
            <a:r>
              <a:rPr lang="ar-SA" sz="16600" dirty="0" smtClean="0">
                <a:ln w="57150">
                  <a:solidFill>
                    <a:srgbClr val="FFFF00"/>
                  </a:solidFill>
                </a:ln>
                <a:solidFill>
                  <a:srgbClr val="0000CC"/>
                </a:solidFill>
                <a:latin typeface="Calibri" pitchFamily="34" charset="0"/>
                <a:ea typeface="Calibri" pitchFamily="34" charset="0"/>
                <a:cs typeface="PT Bold Heading" pitchFamily="2" charset="-78"/>
              </a:rPr>
              <a:t>رفع</a:t>
            </a:r>
            <a:r>
              <a:rPr lang="ar-SA" sz="16600" dirty="0" smtClean="0">
                <a:ln w="57150">
                  <a:solidFill>
                    <a:srgbClr val="FFFF00"/>
                  </a:solidFill>
                </a:ln>
                <a:solidFill>
                  <a:srgbClr val="0000CC"/>
                </a:solidFill>
                <a:latin typeface="Aharoni"/>
                <a:ea typeface="Calibri" pitchFamily="34" charset="0"/>
                <a:cs typeface="Arial" pitchFamily="34" charset="0"/>
              </a:rPr>
              <a:t> </a:t>
            </a:r>
            <a:endParaRPr lang="ar-IQ" sz="16600" dirty="0" smtClean="0">
              <a:ln w="57150">
                <a:solidFill>
                  <a:srgbClr val="FFFF00"/>
                </a:solidFill>
              </a:ln>
              <a:solidFill>
                <a:srgbClr val="0000CC"/>
              </a:solidFill>
              <a:latin typeface="Aharoni"/>
              <a:ea typeface="Calibri" pitchFamily="34" charset="0"/>
              <a:cs typeface="Arial" pitchFamily="34" charset="0"/>
            </a:endParaRPr>
          </a:p>
          <a:p>
            <a:pPr algn="ctr"/>
            <a:r>
              <a:rPr lang="ar-SA" sz="16600" dirty="0" smtClean="0">
                <a:ln w="57150">
                  <a:solidFill>
                    <a:srgbClr val="FFFF00"/>
                  </a:solidFill>
                </a:ln>
                <a:solidFill>
                  <a:srgbClr val="0000CC"/>
                </a:solidFill>
                <a:latin typeface="Calibri" pitchFamily="34" charset="0"/>
                <a:ea typeface="Calibri" pitchFamily="34" charset="0"/>
                <a:cs typeface="PT Bold Heading" pitchFamily="2" charset="-78"/>
              </a:rPr>
              <a:t>وتحية</a:t>
            </a:r>
            <a:r>
              <a:rPr lang="ar-SA" sz="16600" dirty="0" smtClean="0">
                <a:ln w="57150">
                  <a:solidFill>
                    <a:srgbClr val="FFFF00"/>
                  </a:solidFill>
                </a:ln>
                <a:solidFill>
                  <a:srgbClr val="0000CC"/>
                </a:solidFill>
                <a:latin typeface="Aharoni"/>
                <a:ea typeface="Calibri" pitchFamily="34" charset="0"/>
                <a:cs typeface="Arial" pitchFamily="34" charset="0"/>
              </a:rPr>
              <a:t> </a:t>
            </a:r>
            <a:r>
              <a:rPr lang="ar-SA" sz="16600" dirty="0">
                <a:ln w="57150">
                  <a:solidFill>
                    <a:srgbClr val="FFFF00"/>
                  </a:solidFill>
                </a:ln>
                <a:solidFill>
                  <a:srgbClr val="0000CC"/>
                </a:solidFill>
                <a:latin typeface="Calibri" pitchFamily="34" charset="0"/>
                <a:ea typeface="Calibri" pitchFamily="34" charset="0"/>
                <a:cs typeface="PT Bold Heading" pitchFamily="2" charset="-78"/>
              </a:rPr>
              <a:t>علم </a:t>
            </a:r>
            <a:r>
              <a:rPr lang="ar-SA" sz="16600" dirty="0" smtClean="0">
                <a:ln w="57150">
                  <a:solidFill>
                    <a:srgbClr val="FFFF00"/>
                  </a:solidFill>
                </a:ln>
                <a:solidFill>
                  <a:srgbClr val="0000CC"/>
                </a:solidFill>
                <a:latin typeface="Calibri" pitchFamily="34" charset="0"/>
                <a:ea typeface="Calibri" pitchFamily="34" charset="0"/>
                <a:cs typeface="PT Bold Heading" pitchFamily="2" charset="-78"/>
              </a:rPr>
              <a:t>العراق</a:t>
            </a:r>
            <a:endParaRPr lang="en-US" sz="13800" dirty="0">
              <a:ln w="57150">
                <a:solidFill>
                  <a:srgbClr val="FFFF00"/>
                </a:solidFill>
              </a:ln>
              <a:solidFill>
                <a:srgbClr val="0000CC"/>
              </a:solidFill>
            </a:endParaRPr>
          </a:p>
        </p:txBody>
      </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231" y="529208"/>
            <a:ext cx="8224382" cy="5996143"/>
          </a:xfrm>
          <a:prstGeom prst="rect">
            <a:avLst/>
          </a:prstGeom>
        </p:spPr>
      </p:pic>
      <p:cxnSp>
        <p:nvCxnSpPr>
          <p:cNvPr id="13" name="رابط مستقيم 12"/>
          <p:cNvCxnSpPr/>
          <p:nvPr/>
        </p:nvCxnSpPr>
        <p:spPr>
          <a:xfrm>
            <a:off x="3848467" y="1638251"/>
            <a:ext cx="0" cy="11377264"/>
          </a:xfrm>
          <a:prstGeom prst="line">
            <a:avLst/>
          </a:prstGeom>
          <a:ln w="152400">
            <a:solidFill>
              <a:srgbClr val="6C0000"/>
            </a:solidFill>
          </a:ln>
        </p:spPr>
        <p:style>
          <a:lnRef idx="1">
            <a:schemeClr val="accent1"/>
          </a:lnRef>
          <a:fillRef idx="0">
            <a:schemeClr val="accent1"/>
          </a:fillRef>
          <a:effectRef idx="0">
            <a:schemeClr val="accent1"/>
          </a:effectRef>
          <a:fontRef idx="minor">
            <a:schemeClr val="tx1"/>
          </a:fontRef>
        </p:style>
      </p:cxnSp>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1" y="-29373"/>
            <a:ext cx="1851802" cy="1379592"/>
          </a:xfrm>
          <a:prstGeom prst="rect">
            <a:avLst/>
          </a:prstGeom>
        </p:spPr>
      </p:pic>
      <p:pic>
        <p:nvPicPr>
          <p:cNvPr id="12" name="صورة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10699" y="-29373"/>
            <a:ext cx="1851802" cy="1379592"/>
          </a:xfrm>
          <a:prstGeom prst="rect">
            <a:avLst/>
          </a:prstGeom>
        </p:spPr>
      </p:pic>
    </p:spTree>
    <p:extLst>
      <p:ext uri="{BB962C8B-B14F-4D97-AF65-F5344CB8AC3E}">
        <p14:creationId xmlns:p14="http://schemas.microsoft.com/office/powerpoint/2010/main" val="21622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71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167743" y="702147"/>
            <a:ext cx="13269979" cy="1323439"/>
          </a:xfrm>
          <a:prstGeom prst="rect">
            <a:avLst/>
          </a:prstGeom>
        </p:spPr>
        <p:txBody>
          <a:bodyPr wrap="none">
            <a:spAutoFit/>
          </a:bodyPr>
          <a:lstStyle/>
          <a:p>
            <a:r>
              <a:rPr lang="ar-IQ" sz="8000" dirty="0">
                <a:cs typeface="PT Bold Heading" pitchFamily="2" charset="-78"/>
              </a:rPr>
              <a:t>ثالثا / إيعازات الانسحاب من الساحة</a:t>
            </a:r>
            <a:endParaRPr lang="en-US" sz="8000" dirty="0">
              <a:cs typeface="PT Bold Heading" pitchFamily="2" charset="-78"/>
            </a:endParaRPr>
          </a:p>
        </p:txBody>
      </p:sp>
      <p:sp>
        <p:nvSpPr>
          <p:cNvPr id="3" name="مستطيل 2"/>
          <p:cNvSpPr/>
          <p:nvPr/>
        </p:nvSpPr>
        <p:spPr>
          <a:xfrm>
            <a:off x="1206303" y="2574355"/>
            <a:ext cx="2671496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IQ" sz="6000" b="1" dirty="0"/>
              <a:t>عند الانتهاء من فعاليات برنامج الاحتفالية يقوم </a:t>
            </a:r>
            <a:r>
              <a:rPr lang="ar-IQ" sz="6000" b="1" dirty="0" smtClean="0"/>
              <a:t>قائد / قائدة الفرقة الكشفية (معلم </a:t>
            </a:r>
            <a:r>
              <a:rPr lang="ar-IQ" sz="6000" b="1" dirty="0"/>
              <a:t>/ </a:t>
            </a:r>
            <a:r>
              <a:rPr lang="ar-IQ" sz="6000" b="1" dirty="0" smtClean="0"/>
              <a:t>معلمة/ مدرس / مدرسة  </a:t>
            </a:r>
            <a:r>
              <a:rPr lang="ar-IQ" sz="6000" b="1" dirty="0"/>
              <a:t>التربية الرياضية بإعطاء الايعازات التالية:- </a:t>
            </a:r>
            <a:endParaRPr lang="en-US" sz="6000" dirty="0"/>
          </a:p>
        </p:txBody>
      </p:sp>
      <p:sp>
        <p:nvSpPr>
          <p:cNvPr id="4" name="مستطيل 3"/>
          <p:cNvSpPr/>
          <p:nvPr/>
        </p:nvSpPr>
        <p:spPr>
          <a:xfrm>
            <a:off x="23101278" y="4950619"/>
            <a:ext cx="4336444" cy="110799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IQ" sz="6600" b="1" dirty="0" smtClean="0">
                <a:cs typeface="PT Bold Heading" pitchFamily="2" charset="-78"/>
              </a:rPr>
              <a:t>1- </a:t>
            </a:r>
            <a:r>
              <a:rPr lang="ar-IQ" sz="6600" dirty="0" smtClean="0">
                <a:cs typeface="PT Bold Heading" pitchFamily="2" charset="-78"/>
              </a:rPr>
              <a:t>اثبت </a:t>
            </a:r>
            <a:r>
              <a:rPr lang="ar-IQ" sz="6600" b="1" dirty="0" smtClean="0">
                <a:cs typeface="PT Bold Heading" pitchFamily="2" charset="-78"/>
              </a:rPr>
              <a:t>-----</a:t>
            </a:r>
            <a:endParaRPr lang="en-US" sz="6600" dirty="0">
              <a:cs typeface="PT Bold Heading" pitchFamily="2" charset="-78"/>
            </a:endParaRPr>
          </a:p>
        </p:txBody>
      </p:sp>
      <p:sp>
        <p:nvSpPr>
          <p:cNvPr id="5" name="مستطيل 4"/>
          <p:cNvSpPr/>
          <p:nvPr/>
        </p:nvSpPr>
        <p:spPr>
          <a:xfrm>
            <a:off x="19753560" y="6058615"/>
            <a:ext cx="7768473" cy="120032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IQ" sz="7200" b="1" dirty="0" smtClean="0">
                <a:cs typeface="PT Bold Heading" pitchFamily="2" charset="-78"/>
              </a:rPr>
              <a:t>2-</a:t>
            </a:r>
            <a:r>
              <a:rPr lang="ar-IQ" sz="7200" dirty="0" smtClean="0">
                <a:cs typeface="PT Bold Heading" pitchFamily="2" charset="-78"/>
              </a:rPr>
              <a:t>مدرسة </a:t>
            </a:r>
            <a:r>
              <a:rPr lang="ar-IQ" sz="7200" b="1" dirty="0">
                <a:cs typeface="PT Bold Heading" pitchFamily="2" charset="-78"/>
              </a:rPr>
              <a:t>----- </a:t>
            </a:r>
            <a:r>
              <a:rPr lang="ar-IQ" sz="7200" dirty="0">
                <a:cs typeface="PT Bold Heading" pitchFamily="2" charset="-78"/>
              </a:rPr>
              <a:t>استعد</a:t>
            </a:r>
            <a:r>
              <a:rPr lang="ar-IQ" sz="7200" b="1" dirty="0">
                <a:cs typeface="PT Bold Heading" pitchFamily="2" charset="-78"/>
              </a:rPr>
              <a:t> </a:t>
            </a:r>
            <a:endParaRPr lang="en-US" sz="7200" dirty="0">
              <a:cs typeface="PT Bold Heading" pitchFamily="2" charset="-78"/>
            </a:endParaRPr>
          </a:p>
        </p:txBody>
      </p:sp>
      <p:sp>
        <p:nvSpPr>
          <p:cNvPr id="6" name="مستطيل 5"/>
          <p:cNvSpPr/>
          <p:nvPr/>
        </p:nvSpPr>
        <p:spPr>
          <a:xfrm>
            <a:off x="630239" y="7307299"/>
            <a:ext cx="26807483"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ar-IQ" sz="7200" b="1" dirty="0" smtClean="0">
                <a:cs typeface="PT Bold Heading" pitchFamily="2" charset="-78"/>
              </a:rPr>
              <a:t>3-</a:t>
            </a:r>
            <a:r>
              <a:rPr lang="ar-IQ" sz="7200" dirty="0" smtClean="0">
                <a:cs typeface="PT Bold Heading" pitchFamily="2" charset="-78"/>
              </a:rPr>
              <a:t> </a:t>
            </a:r>
            <a:r>
              <a:rPr lang="ar-IQ" sz="7200" dirty="0">
                <a:cs typeface="PT Bold Heading" pitchFamily="2" charset="-78"/>
              </a:rPr>
              <a:t>يمين </a:t>
            </a:r>
            <a:r>
              <a:rPr lang="ar-IQ" sz="7200" b="1" dirty="0">
                <a:cs typeface="PT Bold Heading" pitchFamily="2" charset="-78"/>
              </a:rPr>
              <a:t>/ </a:t>
            </a:r>
            <a:r>
              <a:rPr lang="ar-IQ" sz="7200" dirty="0">
                <a:cs typeface="PT Bold Heading" pitchFamily="2" charset="-78"/>
              </a:rPr>
              <a:t>يسار----- در----- لأخلاء الساحة </a:t>
            </a:r>
            <a:r>
              <a:rPr lang="ar-IQ" sz="7200" dirty="0" smtClean="0">
                <a:cs typeface="PT Bold Heading" pitchFamily="2" charset="-78"/>
              </a:rPr>
              <a:t>----</a:t>
            </a:r>
            <a:r>
              <a:rPr lang="en-US" sz="7200" dirty="0" smtClean="0">
                <a:cs typeface="PT Bold Heading" pitchFamily="2" charset="-78"/>
              </a:rPr>
              <a:t> </a:t>
            </a:r>
            <a:r>
              <a:rPr lang="ar-IQ" sz="7200" dirty="0" smtClean="0">
                <a:cs typeface="PT Bold Heading" pitchFamily="2" charset="-78"/>
              </a:rPr>
              <a:t>الفرقة </a:t>
            </a:r>
            <a:r>
              <a:rPr lang="ar-IQ" sz="7200" dirty="0">
                <a:cs typeface="PT Bold Heading" pitchFamily="2" charset="-78"/>
              </a:rPr>
              <a:t>الكشفية تسبق </a:t>
            </a:r>
            <a:r>
              <a:rPr lang="ar-IQ" sz="7200" dirty="0" smtClean="0">
                <a:cs typeface="PT Bold Heading" pitchFamily="2" charset="-78"/>
              </a:rPr>
              <a:t>---- </a:t>
            </a:r>
            <a:r>
              <a:rPr lang="ar-IQ" sz="7200" dirty="0">
                <a:cs typeface="PT Bold Heading" pitchFamily="2" charset="-78"/>
              </a:rPr>
              <a:t>عادة سر</a:t>
            </a:r>
            <a:endParaRPr lang="en-US" sz="7200" dirty="0">
              <a:cs typeface="PT Bold Heading" pitchFamily="2" charset="-78"/>
            </a:endParaRPr>
          </a:p>
        </p:txBody>
      </p:sp>
      <p:sp>
        <p:nvSpPr>
          <p:cNvPr id="7" name="مستطيل 6"/>
          <p:cNvSpPr/>
          <p:nvPr/>
        </p:nvSpPr>
        <p:spPr>
          <a:xfrm>
            <a:off x="1422327" y="9631139"/>
            <a:ext cx="26807482"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ar-IQ" sz="6000" dirty="0">
                <a:cs typeface="PT Bold Heading" pitchFamily="2" charset="-78"/>
              </a:rPr>
              <a:t>(حسب موقع الصفوف من الساحة).  </a:t>
            </a:r>
            <a:endParaRPr lang="en-US" sz="6000" dirty="0">
              <a:cs typeface="PT Bold Heading" pitchFamily="2" charset="-78"/>
            </a:endParaRPr>
          </a:p>
          <a:p>
            <a:pPr algn="ctr"/>
            <a:r>
              <a:rPr lang="ar-IQ" sz="6000" b="1" dirty="0"/>
              <a:t>وهنا تبدأ الفرقة الكشفية بالمسير ( ككردوس كامل آو بالرتل وحسب سعة الساحة) داخل  الساحة وأمام التلاميذ وتتبين مهارة ومقدرة معلمي التربية الرياضية على عملية انسحاب التلاميذ  للصفوف بسلاسة ويسر وعدم حدوث تقاطعات بين الصفوف أثناء دخولهم الممرات أو الصفوف </a:t>
            </a:r>
            <a:endParaRPr lang="ar-IQ" sz="6000" b="1" dirty="0" smtClean="0"/>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431" y="599207"/>
            <a:ext cx="1759124" cy="1759124"/>
          </a:xfrm>
          <a:prstGeom prst="rect">
            <a:avLst/>
          </a:prstGeom>
        </p:spPr>
      </p:pic>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303" y="8317955"/>
            <a:ext cx="5627911" cy="2321295"/>
          </a:xfrm>
          <a:prstGeom prst="rect">
            <a:avLst/>
          </a:prstGeom>
        </p:spPr>
      </p:pic>
      <p:sp>
        <p:nvSpPr>
          <p:cNvPr id="12" name="مستطيل 11"/>
          <p:cNvSpPr/>
          <p:nvPr/>
        </p:nvSpPr>
        <p:spPr>
          <a:xfrm>
            <a:off x="11032402" y="13416791"/>
            <a:ext cx="6846746" cy="1015663"/>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ar-IQ" sz="6000" b="1" dirty="0"/>
              <a:t>وبصحبة المرشد/ المرشدة.</a:t>
            </a:r>
            <a:endParaRPr lang="en-US" sz="6000" dirty="0"/>
          </a:p>
        </p:txBody>
      </p:sp>
    </p:spTree>
    <p:extLst>
      <p:ext uri="{BB962C8B-B14F-4D97-AF65-F5344CB8AC3E}">
        <p14:creationId xmlns:p14="http://schemas.microsoft.com/office/powerpoint/2010/main" val="35115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414215" y="9583211"/>
            <a:ext cx="27314133"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IQ" sz="7200" b="1" dirty="0"/>
              <a:t>صافرة طويلة أخرى لانتهاء المراسيم - حيث يتقدم </a:t>
            </a:r>
            <a:r>
              <a:rPr lang="ar-IQ" sz="7200" b="1" dirty="0" smtClean="0"/>
              <a:t>الكشاف </a:t>
            </a:r>
            <a:r>
              <a:rPr lang="ar-IQ" sz="7200" b="1" dirty="0"/>
              <a:t>ثاني من المجموعة                  مع </a:t>
            </a:r>
            <a:r>
              <a:rPr lang="ar-IQ" sz="7200" b="1" dirty="0" smtClean="0"/>
              <a:t>الكشاف </a:t>
            </a:r>
            <a:r>
              <a:rPr lang="ar-IQ" sz="7200" b="1" dirty="0"/>
              <a:t>الأوسط لمساعدته في طي العلم الطية الكشفية الثلاثية ( على عدد ألوان العلم ) المعتادة ثم ربط العلم على السارية إذا كان هناك دوام ثان في المدرسة آو فتح العلم من السارية وحفظة داخل كيس نايلون ويودع في خزانة قائد / قائدة الفرقة للأسبوع القادم,</a:t>
            </a:r>
            <a:endParaRPr lang="en-US" sz="6600" dirty="0"/>
          </a:p>
        </p:txBody>
      </p:sp>
      <p:pic>
        <p:nvPicPr>
          <p:cNvPr id="10" name="صورة 9"/>
          <p:cNvPicPr/>
          <p:nvPr/>
        </p:nvPicPr>
        <p:blipFill>
          <a:blip r:embed="rId2" cstate="print">
            <a:extLst>
              <a:ext uri="{28A0092B-C50C-407E-A947-70E740481C1C}">
                <a14:useLocalDpi xmlns:a14="http://schemas.microsoft.com/office/drawing/2010/main" val="0"/>
              </a:ext>
            </a:extLst>
          </a:blip>
          <a:stretch>
            <a:fillRect/>
          </a:stretch>
        </p:blipFill>
        <p:spPr>
          <a:xfrm>
            <a:off x="4228952" y="8592063"/>
            <a:ext cx="545444" cy="1835803"/>
          </a:xfrm>
          <a:prstGeom prst="rect">
            <a:avLst/>
          </a:prstGeom>
        </p:spPr>
      </p:pic>
      <p:pic>
        <p:nvPicPr>
          <p:cNvPr id="9" name="صورة 8"/>
          <p:cNvPicPr/>
          <p:nvPr/>
        </p:nvPicPr>
        <p:blipFill>
          <a:blip r:embed="rId2" cstate="print">
            <a:extLst>
              <a:ext uri="{28A0092B-C50C-407E-A947-70E740481C1C}">
                <a14:useLocalDpi xmlns:a14="http://schemas.microsoft.com/office/drawing/2010/main" val="0"/>
              </a:ext>
            </a:extLst>
          </a:blip>
          <a:stretch>
            <a:fillRect/>
          </a:stretch>
        </p:blipFill>
        <p:spPr>
          <a:xfrm>
            <a:off x="3672152" y="8564534"/>
            <a:ext cx="545444" cy="1835803"/>
          </a:xfrm>
          <a:prstGeom prst="rect">
            <a:avLst/>
          </a:prstGeom>
        </p:spPr>
      </p:pic>
      <p:sp>
        <p:nvSpPr>
          <p:cNvPr id="2" name="مستطيل 1"/>
          <p:cNvSpPr/>
          <p:nvPr/>
        </p:nvSpPr>
        <p:spPr>
          <a:xfrm>
            <a:off x="2358431" y="918171"/>
            <a:ext cx="25169070" cy="1446550"/>
          </a:xfrm>
          <a:prstGeom prst="rect">
            <a:avLst/>
          </a:prstGeom>
        </p:spPr>
        <p:txBody>
          <a:bodyPr wrap="none">
            <a:spAutoFit/>
          </a:bodyPr>
          <a:lstStyle/>
          <a:p>
            <a:r>
              <a:rPr lang="ar-IQ" sz="8800" dirty="0">
                <a:cs typeface="PT Bold Heading" pitchFamily="2" charset="-78"/>
              </a:rPr>
              <a:t>رابعا / عملية خفض وإنزال العلم العراقي بعد انتهاء الدوام:-</a:t>
            </a:r>
            <a:endParaRPr lang="en-US" sz="8800" dirty="0">
              <a:cs typeface="PT Bold Heading" pitchFamily="2" charset="-78"/>
            </a:endParaRPr>
          </a:p>
        </p:txBody>
      </p:sp>
      <p:sp>
        <p:nvSpPr>
          <p:cNvPr id="3" name="مستطيل 2"/>
          <p:cNvSpPr/>
          <p:nvPr/>
        </p:nvSpPr>
        <p:spPr>
          <a:xfrm>
            <a:off x="725348" y="2790378"/>
            <a:ext cx="27003000" cy="4524315"/>
          </a:xfrm>
          <a:prstGeom prst="rect">
            <a:avLst/>
          </a:prstGeom>
        </p:spPr>
        <p:txBody>
          <a:bodyPr wrap="square">
            <a:spAutoFit/>
          </a:bodyPr>
          <a:lstStyle/>
          <a:p>
            <a:pPr lvl="0" algn="ctr"/>
            <a:r>
              <a:rPr lang="ar-IQ" sz="7200" b="1" dirty="0"/>
              <a:t>تتم عملية خفض وإنزال العلم بشكل منفرد من قبل قائد / قائدة الفرقة الكشفية </a:t>
            </a:r>
            <a:endParaRPr lang="ar-IQ" sz="7200" b="1" dirty="0" smtClean="0"/>
          </a:p>
          <a:p>
            <a:pPr lvl="0" algn="ctr"/>
            <a:r>
              <a:rPr lang="ar-IQ" sz="7200" b="1" dirty="0" smtClean="0"/>
              <a:t>(معلم </a:t>
            </a:r>
            <a:r>
              <a:rPr lang="ar-IQ" sz="7200" b="1" dirty="0"/>
              <a:t>/ </a:t>
            </a:r>
            <a:r>
              <a:rPr lang="ar-IQ" sz="7200" b="1" dirty="0" smtClean="0"/>
              <a:t>معلمة/ مدرس / مدرسة </a:t>
            </a:r>
            <a:r>
              <a:rPr lang="ar-IQ" sz="7200" b="1" dirty="0"/>
              <a:t>التربية </a:t>
            </a:r>
            <a:r>
              <a:rPr lang="ar-IQ" sz="7200" b="1" dirty="0" smtClean="0"/>
              <a:t>الرياضية) </a:t>
            </a:r>
            <a:r>
              <a:rPr lang="ar-IQ" sz="7200" b="1" dirty="0"/>
              <a:t>ومجموعة رافعي العلم </a:t>
            </a:r>
            <a:r>
              <a:rPr lang="ar-IQ" sz="7200" b="1" dirty="0" smtClean="0"/>
              <a:t>( </a:t>
            </a:r>
            <a:r>
              <a:rPr lang="ar-IQ" sz="7200" b="1" dirty="0"/>
              <a:t>الثلاثة ) </a:t>
            </a:r>
            <a:endParaRPr lang="ar-IQ" sz="7200" b="1" dirty="0" smtClean="0"/>
          </a:p>
          <a:p>
            <a:pPr lvl="0"/>
            <a:r>
              <a:rPr lang="ar-IQ" sz="7200" b="1" dirty="0" smtClean="0"/>
              <a:t>في </a:t>
            </a:r>
            <a:r>
              <a:rPr lang="ar-IQ" sz="7200" b="1" dirty="0"/>
              <a:t>نهاية ( الفرصة الأخيرة ) من الدوام  حيث يقوم </a:t>
            </a:r>
            <a:r>
              <a:rPr lang="ar-IQ" sz="7200" b="1" dirty="0" smtClean="0"/>
              <a:t>قائد / قائدة الفرقة الكشفية </a:t>
            </a:r>
            <a:r>
              <a:rPr lang="ar-IQ" sz="7200" b="1" dirty="0"/>
              <a:t>بإطلاق صافرة طويلة لمنع الحركة والوقوف من قبل الجميع مواجهين للعلم وكل في </a:t>
            </a:r>
            <a:r>
              <a:rPr lang="ar-IQ" sz="7200" b="1" dirty="0" smtClean="0"/>
              <a:t>مكانة</a:t>
            </a:r>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48" y="599207"/>
            <a:ext cx="1759124" cy="1759124"/>
          </a:xfrm>
          <a:prstGeom prst="rect">
            <a:avLst/>
          </a:prstGeom>
        </p:spPr>
      </p:pic>
      <p:cxnSp>
        <p:nvCxnSpPr>
          <p:cNvPr id="5" name="رابط مستقيم 4"/>
          <p:cNvCxnSpPr/>
          <p:nvPr/>
        </p:nvCxnSpPr>
        <p:spPr>
          <a:xfrm>
            <a:off x="3944874" y="7038851"/>
            <a:ext cx="0" cy="3324376"/>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599" y="6967645"/>
            <a:ext cx="1090888" cy="775293"/>
          </a:xfrm>
          <a:prstGeom prst="rect">
            <a:avLst/>
          </a:prstGeom>
        </p:spPr>
      </p:pic>
      <p:pic>
        <p:nvPicPr>
          <p:cNvPr id="11" name="صورة 10"/>
          <p:cNvPicPr/>
          <p:nvPr/>
        </p:nvPicPr>
        <p:blipFill>
          <a:blip r:embed="rId2" cstate="print">
            <a:extLst>
              <a:ext uri="{28A0092B-C50C-407E-A947-70E740481C1C}">
                <a14:useLocalDpi xmlns:a14="http://schemas.microsoft.com/office/drawing/2010/main" val="0"/>
              </a:ext>
            </a:extLst>
          </a:blip>
          <a:stretch>
            <a:fillRect/>
          </a:stretch>
        </p:blipFill>
        <p:spPr>
          <a:xfrm>
            <a:off x="3082508" y="8592063"/>
            <a:ext cx="545444" cy="1835803"/>
          </a:xfrm>
          <a:prstGeom prst="rect">
            <a:avLst/>
          </a:prstGeom>
        </p:spPr>
      </p:pic>
      <p:sp>
        <p:nvSpPr>
          <p:cNvPr id="7" name="مستطيل 6"/>
          <p:cNvSpPr/>
          <p:nvPr/>
        </p:nvSpPr>
        <p:spPr>
          <a:xfrm>
            <a:off x="6325889" y="7386306"/>
            <a:ext cx="21386376" cy="2123658"/>
          </a:xfrm>
          <a:prstGeom prst="rect">
            <a:avLst/>
          </a:prstGeom>
          <a:solidFill>
            <a:srgbClr val="FFFF00"/>
          </a:solidFill>
        </p:spPr>
        <p:txBody>
          <a:bodyPr wrap="square">
            <a:spAutoFit/>
          </a:bodyPr>
          <a:lstStyle/>
          <a:p>
            <a:pPr lvl="0" algn="ctr"/>
            <a:r>
              <a:rPr lang="ar-IQ" sz="6600" b="1" dirty="0">
                <a:solidFill>
                  <a:srgbClr val="0000CC"/>
                </a:solidFill>
              </a:rPr>
              <a:t>ليقوم الشبل الأوسط ( الرافع ) بأداء التحية للعلم ثم يبدأ بإنزال وخفض العلم</a:t>
            </a:r>
          </a:p>
          <a:p>
            <a:pPr lvl="0" algn="ctr"/>
            <a:r>
              <a:rPr lang="ar-IQ" sz="6600" b="1" dirty="0">
                <a:solidFill>
                  <a:srgbClr val="0000CC"/>
                </a:solidFill>
              </a:rPr>
              <a:t> وبحركة بطيئة وبعد أكمال أنزال العلم يطلق قائد / قائدة الفرقة</a:t>
            </a:r>
          </a:p>
        </p:txBody>
      </p:sp>
    </p:spTree>
    <p:extLst>
      <p:ext uri="{BB962C8B-B14F-4D97-AF65-F5344CB8AC3E}">
        <p14:creationId xmlns:p14="http://schemas.microsoft.com/office/powerpoint/2010/main" val="9248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22406E-6 4.25005E-6 L -0.0039 0.14703 " pathEditMode="relative" rAng="0" ptsTypes="AA">
                                      <p:cBhvr>
                                        <p:cTn id="27" dur="15250" fill="hold"/>
                                        <p:tgtEl>
                                          <p:spTgt spid="8"/>
                                        </p:tgtEl>
                                        <p:attrNameLst>
                                          <p:attrName>ppt_x</p:attrName>
                                          <p:attrName>ppt_y</p:attrName>
                                        </p:attrNameLst>
                                      </p:cBhvr>
                                      <p:rCtr x="-198" y="7346"/>
                                    </p:animMotion>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404899">
            <a:off x="24125929" y="8233112"/>
            <a:ext cx="3439999" cy="2222115"/>
          </a:xfrm>
          <a:prstGeom prst="rect">
            <a:avLst/>
          </a:prstGeom>
          <a:ln>
            <a:noFill/>
          </a:ln>
          <a:extLst>
            <a:ext uri="{53640926-AAD7-44D8-BBD7-CCE9431645EC}">
              <a14:shadowObscured xmlns:a14="http://schemas.microsoft.com/office/drawing/2010/main"/>
            </a:ext>
          </a:extLst>
        </p:spPr>
      </p:pic>
      <p:pic>
        <p:nvPicPr>
          <p:cNvPr id="3" name="صورة 2"/>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620559">
            <a:off x="24008559" y="5981771"/>
            <a:ext cx="3439999" cy="2222115"/>
          </a:xfrm>
          <a:prstGeom prst="rect">
            <a:avLst/>
          </a:prstGeom>
          <a:ln>
            <a:noFill/>
          </a:ln>
          <a:extLst>
            <a:ext uri="{53640926-AAD7-44D8-BBD7-CCE9431645EC}">
              <a14:shadowObscured xmlns:a14="http://schemas.microsoft.com/office/drawing/2010/main"/>
            </a:ext>
          </a:extLst>
        </p:spPr>
      </p:pic>
      <p:pic>
        <p:nvPicPr>
          <p:cNvPr id="93" name="صورة 92"/>
          <p:cNvPicPr>
            <a:picLocks noChangeAspect="1"/>
          </p:cNvPicPr>
          <p:nvPr/>
        </p:nvPicPr>
        <p:blipFill rotWithShape="1">
          <a:blip r:embed="rId3">
            <a:extLst>
              <a:ext uri="{28A0092B-C50C-407E-A947-70E740481C1C}">
                <a14:useLocalDpi xmlns:a14="http://schemas.microsoft.com/office/drawing/2010/main" val="0"/>
              </a:ext>
            </a:extLst>
          </a:blip>
          <a:srcRect l="89946" r="5400"/>
          <a:stretch/>
        </p:blipFill>
        <p:spPr>
          <a:xfrm>
            <a:off x="27653175" y="-86498"/>
            <a:ext cx="1350318" cy="14509750"/>
          </a:xfrm>
          <a:prstGeom prst="rect">
            <a:avLst/>
          </a:prstGeom>
          <a:ln w="76200">
            <a:solidFill>
              <a:srgbClr val="7030A0"/>
            </a:solidFill>
          </a:ln>
        </p:spPr>
      </p:pic>
      <p:pic>
        <p:nvPicPr>
          <p:cNvPr id="4" name="صورة 3"/>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657835">
            <a:off x="23732469" y="3370046"/>
            <a:ext cx="3439999" cy="2222115"/>
          </a:xfrm>
          <a:prstGeom prst="rect">
            <a:avLst/>
          </a:prstGeom>
          <a:ln>
            <a:noFill/>
          </a:ln>
          <a:extLst>
            <a:ext uri="{53640926-AAD7-44D8-BBD7-CCE9431645EC}">
              <a14:shadowObscured xmlns:a14="http://schemas.microsoft.com/office/drawing/2010/main"/>
            </a:ext>
          </a:extLst>
        </p:spPr>
      </p:pic>
      <p:pic>
        <p:nvPicPr>
          <p:cNvPr id="6" name="صورة 5"/>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21238937" flipH="1">
            <a:off x="2054963" y="5489780"/>
            <a:ext cx="4260565" cy="2222115"/>
          </a:xfrm>
          <a:prstGeom prst="rect">
            <a:avLst/>
          </a:prstGeom>
          <a:ln>
            <a:noFill/>
          </a:ln>
          <a:extLst>
            <a:ext uri="{53640926-AAD7-44D8-BBD7-CCE9431645EC}">
              <a14:shadowObscured xmlns:a14="http://schemas.microsoft.com/office/drawing/2010/main"/>
            </a:ext>
          </a:extLst>
        </p:spPr>
      </p:pic>
      <p:pic>
        <p:nvPicPr>
          <p:cNvPr id="7" name="صورة 6"/>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21090366" flipH="1">
            <a:off x="2625140" y="3112864"/>
            <a:ext cx="3846493" cy="2222115"/>
          </a:xfrm>
          <a:prstGeom prst="rect">
            <a:avLst/>
          </a:prstGeom>
          <a:ln>
            <a:noFill/>
          </a:ln>
          <a:extLst>
            <a:ext uri="{53640926-AAD7-44D8-BBD7-CCE9431645EC}">
              <a14:shadowObscured xmlns:a14="http://schemas.microsoft.com/office/drawing/2010/main"/>
            </a:ext>
          </a:extLst>
        </p:spPr>
      </p:pic>
      <p:pic>
        <p:nvPicPr>
          <p:cNvPr id="10" name="صورة 9"/>
          <p:cNvPicPr/>
          <p:nvPr/>
        </p:nvPicPr>
        <p:blipFill rotWithShape="1">
          <a:blip r:embed="rId4">
            <a:extLst>
              <a:ext uri="{28A0092B-C50C-407E-A947-70E740481C1C}">
                <a14:useLocalDpi xmlns:a14="http://schemas.microsoft.com/office/drawing/2010/main" val="0"/>
              </a:ext>
            </a:extLst>
          </a:blip>
          <a:srcRect l="59470"/>
          <a:stretch/>
        </p:blipFill>
        <p:spPr bwMode="auto">
          <a:xfrm>
            <a:off x="21083041" y="871412"/>
            <a:ext cx="1801540" cy="2803608"/>
          </a:xfrm>
          <a:prstGeom prst="rect">
            <a:avLst/>
          </a:prstGeom>
          <a:ln>
            <a:noFill/>
          </a:ln>
          <a:extLst>
            <a:ext uri="{53640926-AAD7-44D8-BBD7-CCE9431645EC}">
              <a14:shadowObscured xmlns:a14="http://schemas.microsoft.com/office/drawing/2010/main"/>
            </a:ext>
          </a:extLst>
        </p:spPr>
      </p:pic>
      <p:pic>
        <p:nvPicPr>
          <p:cNvPr id="11" name="صورة 10"/>
          <p:cNvPicPr/>
          <p:nvPr/>
        </p:nvPicPr>
        <p:blipFill rotWithShape="1">
          <a:blip r:embed="rId4">
            <a:extLst>
              <a:ext uri="{28A0092B-C50C-407E-A947-70E740481C1C}">
                <a14:useLocalDpi xmlns:a14="http://schemas.microsoft.com/office/drawing/2010/main" val="0"/>
              </a:ext>
            </a:extLst>
          </a:blip>
          <a:srcRect l="59470"/>
          <a:stretch/>
        </p:blipFill>
        <p:spPr bwMode="auto">
          <a:xfrm>
            <a:off x="17649209" y="863263"/>
            <a:ext cx="1801540" cy="2803608"/>
          </a:xfrm>
          <a:prstGeom prst="rect">
            <a:avLst/>
          </a:prstGeom>
          <a:ln>
            <a:noFill/>
          </a:ln>
          <a:extLst>
            <a:ext uri="{53640926-AAD7-44D8-BBD7-CCE9431645EC}">
              <a14:shadowObscured xmlns:a14="http://schemas.microsoft.com/office/drawing/2010/main"/>
            </a:ext>
          </a:extLst>
        </p:spPr>
      </p:pic>
      <p:pic>
        <p:nvPicPr>
          <p:cNvPr id="12" name="صورة 11"/>
          <p:cNvPicPr/>
          <p:nvPr/>
        </p:nvPicPr>
        <p:blipFill rotWithShape="1">
          <a:blip r:embed="rId4">
            <a:extLst>
              <a:ext uri="{28A0092B-C50C-407E-A947-70E740481C1C}">
                <a14:useLocalDpi xmlns:a14="http://schemas.microsoft.com/office/drawing/2010/main" val="0"/>
              </a:ext>
            </a:extLst>
          </a:blip>
          <a:srcRect l="59470"/>
          <a:stretch/>
        </p:blipFill>
        <p:spPr bwMode="auto">
          <a:xfrm>
            <a:off x="14143801" y="826469"/>
            <a:ext cx="1801540" cy="2803608"/>
          </a:xfrm>
          <a:prstGeom prst="rect">
            <a:avLst/>
          </a:prstGeom>
          <a:ln>
            <a:noFill/>
          </a:ln>
          <a:extLst>
            <a:ext uri="{53640926-AAD7-44D8-BBD7-CCE9431645EC}">
              <a14:shadowObscured xmlns:a14="http://schemas.microsoft.com/office/drawing/2010/main"/>
            </a:ext>
          </a:extLst>
        </p:spPr>
      </p:pic>
      <p:pic>
        <p:nvPicPr>
          <p:cNvPr id="13" name="صورة 12"/>
          <p:cNvPicPr/>
          <p:nvPr/>
        </p:nvPicPr>
        <p:blipFill rotWithShape="1">
          <a:blip r:embed="rId4">
            <a:extLst>
              <a:ext uri="{28A0092B-C50C-407E-A947-70E740481C1C}">
                <a14:useLocalDpi xmlns:a14="http://schemas.microsoft.com/office/drawing/2010/main" val="0"/>
              </a:ext>
            </a:extLst>
          </a:blip>
          <a:srcRect l="59470"/>
          <a:stretch/>
        </p:blipFill>
        <p:spPr bwMode="auto">
          <a:xfrm>
            <a:off x="10649895" y="826469"/>
            <a:ext cx="1801540" cy="2803608"/>
          </a:xfrm>
          <a:prstGeom prst="rect">
            <a:avLst/>
          </a:prstGeom>
          <a:ln>
            <a:noFill/>
          </a:ln>
          <a:extLst>
            <a:ext uri="{53640926-AAD7-44D8-BBD7-CCE9431645EC}">
              <a14:shadowObscured xmlns:a14="http://schemas.microsoft.com/office/drawing/2010/main"/>
            </a:ext>
          </a:extLst>
        </p:spPr>
      </p:pic>
      <p:pic>
        <p:nvPicPr>
          <p:cNvPr id="14" name="صورة 13"/>
          <p:cNvPicPr/>
          <p:nvPr/>
        </p:nvPicPr>
        <p:blipFill rotWithShape="1">
          <a:blip r:embed="rId4">
            <a:extLst>
              <a:ext uri="{28A0092B-C50C-407E-A947-70E740481C1C}">
                <a14:useLocalDpi xmlns:a14="http://schemas.microsoft.com/office/drawing/2010/main" val="0"/>
              </a:ext>
            </a:extLst>
          </a:blip>
          <a:srcRect l="59470"/>
          <a:stretch/>
        </p:blipFill>
        <p:spPr bwMode="auto">
          <a:xfrm>
            <a:off x="7581518" y="746556"/>
            <a:ext cx="1801540" cy="2803608"/>
          </a:xfrm>
          <a:prstGeom prst="rect">
            <a:avLst/>
          </a:prstGeom>
          <a:ln>
            <a:noFill/>
          </a:ln>
          <a:extLst>
            <a:ext uri="{53640926-AAD7-44D8-BBD7-CCE9431645EC}">
              <a14:shadowObscured xmlns:a14="http://schemas.microsoft.com/office/drawing/2010/main"/>
            </a:ext>
          </a:extLst>
        </p:spPr>
      </p:pic>
      <p:pic>
        <p:nvPicPr>
          <p:cNvPr id="15" name="صورة 14"/>
          <p:cNvPicPr/>
          <p:nvPr/>
        </p:nvPicPr>
        <p:blipFill rotWithShape="1">
          <a:blip r:embed="rId5">
            <a:extLst>
              <a:ext uri="{28A0092B-C50C-407E-A947-70E740481C1C}">
                <a14:useLocalDpi xmlns:a14="http://schemas.microsoft.com/office/drawing/2010/main" val="0"/>
              </a:ext>
            </a:extLst>
          </a:blip>
          <a:srcRect l="12913" t="15333" r="70199"/>
          <a:stretch/>
        </p:blipFill>
        <p:spPr bwMode="auto">
          <a:xfrm>
            <a:off x="7008173" y="1987902"/>
            <a:ext cx="517773" cy="1417182"/>
          </a:xfrm>
          <a:prstGeom prst="rect">
            <a:avLst/>
          </a:prstGeom>
          <a:ln>
            <a:noFill/>
          </a:ln>
          <a:extLst>
            <a:ext uri="{53640926-AAD7-44D8-BBD7-CCE9431645EC}">
              <a14:shadowObscured xmlns:a14="http://schemas.microsoft.com/office/drawing/2010/main"/>
            </a:ext>
          </a:extLst>
        </p:spPr>
      </p:pic>
      <p:pic>
        <p:nvPicPr>
          <p:cNvPr id="16" name="صورة 15"/>
          <p:cNvPicPr/>
          <p:nvPr/>
        </p:nvPicPr>
        <p:blipFill rotWithShape="1">
          <a:blip r:embed="rId5">
            <a:extLst>
              <a:ext uri="{28A0092B-C50C-407E-A947-70E740481C1C}">
                <a14:useLocalDpi xmlns:a14="http://schemas.microsoft.com/office/drawing/2010/main" val="0"/>
              </a:ext>
            </a:extLst>
          </a:blip>
          <a:srcRect l="12913" t="15333" r="70199"/>
          <a:stretch/>
        </p:blipFill>
        <p:spPr bwMode="auto">
          <a:xfrm>
            <a:off x="10093946" y="2095465"/>
            <a:ext cx="517773" cy="1417182"/>
          </a:xfrm>
          <a:prstGeom prst="rect">
            <a:avLst/>
          </a:prstGeom>
          <a:ln>
            <a:noFill/>
          </a:ln>
          <a:extLst>
            <a:ext uri="{53640926-AAD7-44D8-BBD7-CCE9431645EC}">
              <a14:shadowObscured xmlns:a14="http://schemas.microsoft.com/office/drawing/2010/main"/>
            </a:ext>
          </a:extLst>
        </p:spPr>
      </p:pic>
      <p:pic>
        <p:nvPicPr>
          <p:cNvPr id="17" name="صورة 16"/>
          <p:cNvPicPr/>
          <p:nvPr/>
        </p:nvPicPr>
        <p:blipFill rotWithShape="1">
          <a:blip r:embed="rId5">
            <a:extLst>
              <a:ext uri="{28A0092B-C50C-407E-A947-70E740481C1C}">
                <a14:useLocalDpi xmlns:a14="http://schemas.microsoft.com/office/drawing/2010/main" val="0"/>
              </a:ext>
            </a:extLst>
          </a:blip>
          <a:srcRect l="12913" t="15333" r="70199"/>
          <a:stretch/>
        </p:blipFill>
        <p:spPr bwMode="auto">
          <a:xfrm>
            <a:off x="13576102" y="2071403"/>
            <a:ext cx="517773" cy="1417182"/>
          </a:xfrm>
          <a:prstGeom prst="rect">
            <a:avLst/>
          </a:prstGeom>
          <a:ln>
            <a:noFill/>
          </a:ln>
          <a:extLst>
            <a:ext uri="{53640926-AAD7-44D8-BBD7-CCE9431645EC}">
              <a14:shadowObscured xmlns:a14="http://schemas.microsoft.com/office/drawing/2010/main"/>
            </a:ext>
          </a:extLst>
        </p:spPr>
      </p:pic>
      <p:pic>
        <p:nvPicPr>
          <p:cNvPr id="18" name="صورة 17"/>
          <p:cNvPicPr/>
          <p:nvPr/>
        </p:nvPicPr>
        <p:blipFill rotWithShape="1">
          <a:blip r:embed="rId5">
            <a:extLst>
              <a:ext uri="{28A0092B-C50C-407E-A947-70E740481C1C}">
                <a14:useLocalDpi xmlns:a14="http://schemas.microsoft.com/office/drawing/2010/main" val="0"/>
              </a:ext>
            </a:extLst>
          </a:blip>
          <a:srcRect l="12913" t="15333" r="70199"/>
          <a:stretch/>
        </p:blipFill>
        <p:spPr bwMode="auto">
          <a:xfrm>
            <a:off x="16921391" y="2193597"/>
            <a:ext cx="517773" cy="1417182"/>
          </a:xfrm>
          <a:prstGeom prst="rect">
            <a:avLst/>
          </a:prstGeom>
          <a:ln>
            <a:noFill/>
          </a:ln>
          <a:extLst>
            <a:ext uri="{53640926-AAD7-44D8-BBD7-CCE9431645EC}">
              <a14:shadowObscured xmlns:a14="http://schemas.microsoft.com/office/drawing/2010/main"/>
            </a:ext>
          </a:extLst>
        </p:spPr>
      </p:pic>
      <p:pic>
        <p:nvPicPr>
          <p:cNvPr id="19" name="صورة 18"/>
          <p:cNvPicPr/>
          <p:nvPr/>
        </p:nvPicPr>
        <p:blipFill rotWithShape="1">
          <a:blip r:embed="rId5">
            <a:extLst>
              <a:ext uri="{28A0092B-C50C-407E-A947-70E740481C1C}">
                <a14:useLocalDpi xmlns:a14="http://schemas.microsoft.com/office/drawing/2010/main" val="0"/>
              </a:ext>
            </a:extLst>
          </a:blip>
          <a:srcRect l="12913" t="15333" r="70199"/>
          <a:stretch/>
        </p:blipFill>
        <p:spPr bwMode="auto">
          <a:xfrm>
            <a:off x="20343764" y="2193597"/>
            <a:ext cx="517773" cy="1417182"/>
          </a:xfrm>
          <a:prstGeom prst="rect">
            <a:avLst/>
          </a:prstGeom>
          <a:ln>
            <a:noFill/>
          </a:ln>
          <a:extLst>
            <a:ext uri="{53640926-AAD7-44D8-BBD7-CCE9431645EC}">
              <a14:shadowObscured xmlns:a14="http://schemas.microsoft.com/office/drawing/2010/main"/>
            </a:ext>
          </a:extLst>
        </p:spPr>
      </p:pic>
      <p:pic>
        <p:nvPicPr>
          <p:cNvPr id="22" name="صورة 21"/>
          <p:cNvPicPr/>
          <p:nvPr/>
        </p:nvPicPr>
        <p:blipFill rotWithShape="1">
          <a:blip r:embed="rId6" cstate="print">
            <a:extLst>
              <a:ext uri="{28A0092B-C50C-407E-A947-70E740481C1C}">
                <a14:useLocalDpi xmlns:a14="http://schemas.microsoft.com/office/drawing/2010/main" val="0"/>
              </a:ext>
            </a:extLst>
          </a:blip>
          <a:srcRect l="89597" t="10250" r="400"/>
          <a:stretch/>
        </p:blipFill>
        <p:spPr bwMode="auto">
          <a:xfrm>
            <a:off x="24228645" y="5143994"/>
            <a:ext cx="328467" cy="1094059"/>
          </a:xfrm>
          <a:prstGeom prst="rect">
            <a:avLst/>
          </a:prstGeom>
          <a:ln>
            <a:noFill/>
          </a:ln>
          <a:extLst>
            <a:ext uri="{53640926-AAD7-44D8-BBD7-CCE9431645EC}">
              <a14:shadowObscured xmlns:a14="http://schemas.microsoft.com/office/drawing/2010/main"/>
            </a:ext>
          </a:extLst>
        </p:spPr>
      </p:pic>
      <p:pic>
        <p:nvPicPr>
          <p:cNvPr id="23" name="صورة 22"/>
          <p:cNvPicPr/>
          <p:nvPr/>
        </p:nvPicPr>
        <p:blipFill rotWithShape="1">
          <a:blip r:embed="rId6" cstate="print">
            <a:extLst>
              <a:ext uri="{28A0092B-C50C-407E-A947-70E740481C1C}">
                <a14:useLocalDpi xmlns:a14="http://schemas.microsoft.com/office/drawing/2010/main" val="0"/>
              </a:ext>
            </a:extLst>
          </a:blip>
          <a:srcRect l="89597" t="10250" r="400"/>
          <a:stretch/>
        </p:blipFill>
        <p:spPr bwMode="auto">
          <a:xfrm>
            <a:off x="24392879" y="7606794"/>
            <a:ext cx="328467" cy="1094059"/>
          </a:xfrm>
          <a:prstGeom prst="rect">
            <a:avLst/>
          </a:prstGeom>
          <a:ln>
            <a:noFill/>
          </a:ln>
          <a:extLst>
            <a:ext uri="{53640926-AAD7-44D8-BBD7-CCE9431645EC}">
              <a14:shadowObscured xmlns:a14="http://schemas.microsoft.com/office/drawing/2010/main"/>
            </a:ext>
          </a:extLst>
        </p:spPr>
      </p:pic>
      <p:pic>
        <p:nvPicPr>
          <p:cNvPr id="21" name="صورة 20"/>
          <p:cNvPicPr/>
          <p:nvPr/>
        </p:nvPicPr>
        <p:blipFill rotWithShape="1">
          <a:blip r:embed="rId6" cstate="print">
            <a:extLst>
              <a:ext uri="{28A0092B-C50C-407E-A947-70E740481C1C}">
                <a14:useLocalDpi xmlns:a14="http://schemas.microsoft.com/office/drawing/2010/main" val="0"/>
              </a:ext>
            </a:extLst>
          </a:blip>
          <a:srcRect l="89597" t="10250" r="400"/>
          <a:stretch/>
        </p:blipFill>
        <p:spPr bwMode="auto">
          <a:xfrm>
            <a:off x="23900178" y="2536018"/>
            <a:ext cx="328467" cy="1094059"/>
          </a:xfrm>
          <a:prstGeom prst="rect">
            <a:avLst/>
          </a:prstGeom>
          <a:ln>
            <a:noFill/>
          </a:ln>
          <a:extLst>
            <a:ext uri="{53640926-AAD7-44D8-BBD7-CCE9431645EC}">
              <a14:shadowObscured xmlns:a14="http://schemas.microsoft.com/office/drawing/2010/main"/>
            </a:ext>
          </a:extLst>
        </p:spPr>
      </p:pic>
      <p:pic>
        <p:nvPicPr>
          <p:cNvPr id="25" name="صورة 24"/>
          <p:cNvPicPr/>
          <p:nvPr/>
        </p:nvPicPr>
        <p:blipFill rotWithShape="1">
          <a:blip r:embed="rId6" cstate="print">
            <a:extLst>
              <a:ext uri="{28A0092B-C50C-407E-A947-70E740481C1C}">
                <a14:useLocalDpi xmlns:a14="http://schemas.microsoft.com/office/drawing/2010/main" val="0"/>
              </a:ext>
            </a:extLst>
          </a:blip>
          <a:srcRect l="89597" t="10250" r="400"/>
          <a:stretch/>
        </p:blipFill>
        <p:spPr bwMode="auto">
          <a:xfrm flipH="1">
            <a:off x="5784549" y="4337124"/>
            <a:ext cx="271753" cy="1094059"/>
          </a:xfrm>
          <a:prstGeom prst="rect">
            <a:avLst/>
          </a:prstGeom>
          <a:ln>
            <a:noFill/>
          </a:ln>
          <a:extLst>
            <a:ext uri="{53640926-AAD7-44D8-BBD7-CCE9431645EC}">
              <a14:shadowObscured xmlns:a14="http://schemas.microsoft.com/office/drawing/2010/main"/>
            </a:ext>
          </a:extLst>
        </p:spPr>
      </p:pic>
      <p:pic>
        <p:nvPicPr>
          <p:cNvPr id="26" name="صورة 25"/>
          <p:cNvPicPr/>
          <p:nvPr/>
        </p:nvPicPr>
        <p:blipFill rotWithShape="1">
          <a:blip r:embed="rId6" cstate="print">
            <a:extLst>
              <a:ext uri="{28A0092B-C50C-407E-A947-70E740481C1C}">
                <a14:useLocalDpi xmlns:a14="http://schemas.microsoft.com/office/drawing/2010/main" val="0"/>
              </a:ext>
            </a:extLst>
          </a:blip>
          <a:srcRect l="89597" t="10250" r="400"/>
          <a:stretch/>
        </p:blipFill>
        <p:spPr bwMode="auto">
          <a:xfrm flipH="1">
            <a:off x="5749120" y="7014988"/>
            <a:ext cx="271753" cy="1094059"/>
          </a:xfrm>
          <a:prstGeom prst="rect">
            <a:avLst/>
          </a:prstGeom>
          <a:ln>
            <a:noFill/>
          </a:ln>
          <a:extLst>
            <a:ext uri="{53640926-AAD7-44D8-BBD7-CCE9431645EC}">
              <a14:shadowObscured xmlns:a14="http://schemas.microsoft.com/office/drawing/2010/main"/>
            </a:ext>
          </a:extLst>
        </p:spPr>
      </p:pic>
      <p:pic>
        <p:nvPicPr>
          <p:cNvPr id="5135" name="صورة 263"/>
          <p:cNvPicPr>
            <a:picLocks noChangeAspect="1" noChangeArrowheads="1"/>
          </p:cNvPicPr>
          <p:nvPr/>
        </p:nvPicPr>
        <p:blipFill>
          <a:blip r:embed="rId7">
            <a:extLst>
              <a:ext uri="{28A0092B-C50C-407E-A947-70E740481C1C}">
                <a14:useLocalDpi xmlns:a14="http://schemas.microsoft.com/office/drawing/2010/main" val="0"/>
              </a:ext>
            </a:extLst>
          </a:blip>
          <a:srcRect l="14667" t="77419" r="72337"/>
          <a:stretch>
            <a:fillRect/>
          </a:stretch>
        </p:blipFill>
        <p:spPr bwMode="auto">
          <a:xfrm flipH="1">
            <a:off x="13540391" y="9963098"/>
            <a:ext cx="542629" cy="1373091"/>
          </a:xfrm>
          <a:prstGeom prst="rect">
            <a:avLst/>
          </a:prstGeom>
          <a:noFill/>
          <a:extLst>
            <a:ext uri="{909E8E84-426E-40DD-AFC4-6F175D3DCCD1}">
              <a14:hiddenFill xmlns:a14="http://schemas.microsoft.com/office/drawing/2010/main">
                <a:solidFill>
                  <a:srgbClr val="FFFFFF"/>
                </a:solidFill>
              </a14:hiddenFill>
            </a:ext>
          </a:extLst>
        </p:spPr>
      </p:pic>
      <p:pic>
        <p:nvPicPr>
          <p:cNvPr id="5147" name="صورة 266"/>
          <p:cNvPicPr>
            <a:picLocks noChangeAspect="1" noChangeArrowheads="1"/>
          </p:cNvPicPr>
          <p:nvPr/>
        </p:nvPicPr>
        <p:blipFill>
          <a:blip r:embed="rId7">
            <a:extLst>
              <a:ext uri="{28A0092B-C50C-407E-A947-70E740481C1C}">
                <a14:useLocalDpi xmlns:a14="http://schemas.microsoft.com/office/drawing/2010/main" val="0"/>
              </a:ext>
            </a:extLst>
          </a:blip>
          <a:srcRect l="33293" t="77419" r="55011"/>
          <a:stretch>
            <a:fillRect/>
          </a:stretch>
        </p:blipFill>
        <p:spPr bwMode="auto">
          <a:xfrm>
            <a:off x="15295005" y="8888701"/>
            <a:ext cx="504015" cy="1176035"/>
          </a:xfrm>
          <a:prstGeom prst="rect">
            <a:avLst/>
          </a:prstGeom>
          <a:noFill/>
          <a:extLst>
            <a:ext uri="{909E8E84-426E-40DD-AFC4-6F175D3DCCD1}">
              <a14:hiddenFill xmlns:a14="http://schemas.microsoft.com/office/drawing/2010/main">
                <a:solidFill>
                  <a:srgbClr val="FFFFFF"/>
                </a:solidFill>
              </a14:hiddenFill>
            </a:ext>
          </a:extLst>
        </p:spPr>
      </p:pic>
      <p:pic>
        <p:nvPicPr>
          <p:cNvPr id="5148" name="صورة 267"/>
          <p:cNvPicPr>
            <a:picLocks noChangeAspect="1" noChangeArrowheads="1"/>
          </p:cNvPicPr>
          <p:nvPr/>
        </p:nvPicPr>
        <p:blipFill>
          <a:blip r:embed="rId7">
            <a:extLst>
              <a:ext uri="{28A0092B-C50C-407E-A947-70E740481C1C}">
                <a14:useLocalDpi xmlns:a14="http://schemas.microsoft.com/office/drawing/2010/main" val="0"/>
              </a:ext>
            </a:extLst>
          </a:blip>
          <a:srcRect l="49319" t="77419" r="36819"/>
          <a:stretch>
            <a:fillRect/>
          </a:stretch>
        </p:blipFill>
        <p:spPr bwMode="auto">
          <a:xfrm>
            <a:off x="14462090" y="8798791"/>
            <a:ext cx="582481" cy="1265945"/>
          </a:xfrm>
          <a:prstGeom prst="rect">
            <a:avLst/>
          </a:prstGeom>
          <a:noFill/>
          <a:extLst>
            <a:ext uri="{909E8E84-426E-40DD-AFC4-6F175D3DCCD1}">
              <a14:hiddenFill xmlns:a14="http://schemas.microsoft.com/office/drawing/2010/main">
                <a:solidFill>
                  <a:srgbClr val="FFFFFF"/>
                </a:solidFill>
              </a14:hiddenFill>
            </a:ext>
          </a:extLst>
        </p:spPr>
      </p:pic>
      <p:pic>
        <p:nvPicPr>
          <p:cNvPr id="5129"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5795431" y="11071325"/>
            <a:ext cx="665762" cy="1637413"/>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1"/>
          <p:cNvSpPr>
            <a:spLocks noChangeArrowheads="1"/>
          </p:cNvSpPr>
          <p:nvPr/>
        </p:nvSpPr>
        <p:spPr bwMode="auto">
          <a:xfrm>
            <a:off x="28726819"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530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1" name="Rectangle 37"/>
          <p:cNvSpPr>
            <a:spLocks noChangeArrowheads="1"/>
          </p:cNvSpPr>
          <p:nvPr/>
        </p:nvSpPr>
        <p:spPr bwMode="auto">
          <a:xfrm>
            <a:off x="0" y="1371600"/>
            <a:ext cx="2891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5" name="صورة 262"/>
          <p:cNvPicPr>
            <a:picLocks noChangeAspect="1" noChangeArrowheads="1"/>
          </p:cNvPicPr>
          <p:nvPr/>
        </p:nvPicPr>
        <p:blipFill>
          <a:blip r:embed="rId8">
            <a:extLst>
              <a:ext uri="{28A0092B-C50C-407E-A947-70E740481C1C}">
                <a14:useLocalDpi xmlns:a14="http://schemas.microsoft.com/office/drawing/2010/main" val="0"/>
              </a:ext>
            </a:extLst>
          </a:blip>
          <a:srcRect t="77419" r="67513"/>
          <a:stretch>
            <a:fillRect/>
          </a:stretch>
        </p:blipFill>
        <p:spPr bwMode="auto">
          <a:xfrm>
            <a:off x="14400253" y="10989271"/>
            <a:ext cx="1398248" cy="1719467"/>
          </a:xfrm>
          <a:prstGeom prst="rect">
            <a:avLst/>
          </a:prstGeom>
          <a:noFill/>
          <a:extLst>
            <a:ext uri="{909E8E84-426E-40DD-AFC4-6F175D3DCCD1}">
              <a14:hiddenFill xmlns:a14="http://schemas.microsoft.com/office/drawing/2010/main">
                <a:solidFill>
                  <a:srgbClr val="FFFFFF"/>
                </a:solidFill>
              </a14:hiddenFill>
            </a:ext>
          </a:extLst>
        </p:spPr>
      </p:pic>
      <p:pic>
        <p:nvPicPr>
          <p:cNvPr id="66"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6430694" y="11071325"/>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67"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7132697" y="11098465"/>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68"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7846556" y="11124647"/>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69"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8549979" y="11098465"/>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70"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9238458" y="11098464"/>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71" name="صورة 268"/>
          <p:cNvPicPr>
            <a:picLocks noChangeAspect="1" noChangeArrowheads="1"/>
          </p:cNvPicPr>
          <p:nvPr/>
        </p:nvPicPr>
        <p:blipFill>
          <a:blip r:embed="rId7">
            <a:extLst>
              <a:ext uri="{28A0092B-C50C-407E-A947-70E740481C1C}">
                <a14:useLocalDpi xmlns:a14="http://schemas.microsoft.com/office/drawing/2010/main" val="0"/>
              </a:ext>
            </a:extLst>
          </a:blip>
          <a:srcRect l="67081" t="77419" r="16893"/>
          <a:stretch>
            <a:fillRect/>
          </a:stretch>
        </p:blipFill>
        <p:spPr bwMode="auto">
          <a:xfrm>
            <a:off x="19936889" y="11126006"/>
            <a:ext cx="665762" cy="1637413"/>
          </a:xfrm>
          <a:prstGeom prst="rect">
            <a:avLst/>
          </a:prstGeom>
          <a:noFill/>
          <a:extLst>
            <a:ext uri="{909E8E84-426E-40DD-AFC4-6F175D3DCCD1}">
              <a14:hiddenFill xmlns:a14="http://schemas.microsoft.com/office/drawing/2010/main">
                <a:solidFill>
                  <a:srgbClr val="FFFFFF"/>
                </a:solidFill>
              </a14:hiddenFill>
            </a:ext>
          </a:extLst>
        </p:spPr>
      </p:pic>
      <p:pic>
        <p:nvPicPr>
          <p:cNvPr id="73" name="صورة 266"/>
          <p:cNvPicPr>
            <a:picLocks noChangeAspect="1" noChangeArrowheads="1"/>
          </p:cNvPicPr>
          <p:nvPr/>
        </p:nvPicPr>
        <p:blipFill>
          <a:blip r:embed="rId7">
            <a:extLst>
              <a:ext uri="{28A0092B-C50C-407E-A947-70E740481C1C}">
                <a14:useLocalDpi xmlns:a14="http://schemas.microsoft.com/office/drawing/2010/main" val="0"/>
              </a:ext>
            </a:extLst>
          </a:blip>
          <a:srcRect l="33293" t="77419" r="55011"/>
          <a:stretch>
            <a:fillRect/>
          </a:stretch>
        </p:blipFill>
        <p:spPr bwMode="auto">
          <a:xfrm>
            <a:off x="13929810" y="8818137"/>
            <a:ext cx="525965" cy="1227251"/>
          </a:xfrm>
          <a:prstGeom prst="rect">
            <a:avLst/>
          </a:prstGeom>
          <a:noFill/>
          <a:extLst>
            <a:ext uri="{909E8E84-426E-40DD-AFC4-6F175D3DCCD1}">
              <a14:hiddenFill xmlns:a14="http://schemas.microsoft.com/office/drawing/2010/main">
                <a:solidFill>
                  <a:srgbClr val="FFFFFF"/>
                </a:solidFill>
              </a14:hiddenFill>
            </a:ext>
          </a:extLst>
        </p:spPr>
      </p:pic>
      <p:pic>
        <p:nvPicPr>
          <p:cNvPr id="75" name="صورة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09673" y="4792969"/>
            <a:ext cx="1874680" cy="1336862"/>
          </a:xfrm>
          <a:prstGeom prst="rect">
            <a:avLst/>
          </a:prstGeom>
        </p:spPr>
      </p:pic>
      <p:sp>
        <p:nvSpPr>
          <p:cNvPr id="5153" name="Rectangle 39"/>
          <p:cNvSpPr>
            <a:spLocks noChangeArrowheads="1"/>
          </p:cNvSpPr>
          <p:nvPr/>
        </p:nvSpPr>
        <p:spPr bwMode="auto">
          <a:xfrm>
            <a:off x="14782927" y="4993564"/>
            <a:ext cx="45719" cy="3809196"/>
          </a:xfrm>
          <a:prstGeom prst="rect">
            <a:avLst/>
          </a:prstGeom>
          <a:solidFill>
            <a:srgbClr val="000000"/>
          </a:soli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pic>
        <p:nvPicPr>
          <p:cNvPr id="76" name="صورة 75"/>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989228" y="8700852"/>
            <a:ext cx="3056040" cy="1119945"/>
          </a:xfrm>
          <a:prstGeom prst="rect">
            <a:avLst/>
          </a:prstGeom>
          <a:ln>
            <a:noFill/>
          </a:ln>
          <a:extLst>
            <a:ext uri="{53640926-AAD7-44D8-BBD7-CCE9431645EC}">
              <a14:shadowObscured xmlns:a14="http://schemas.microsoft.com/office/drawing/2010/main"/>
            </a:ext>
          </a:extLst>
        </p:spPr>
      </p:pic>
      <p:pic>
        <p:nvPicPr>
          <p:cNvPr id="77" name="صورة 76"/>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279029" y="8700853"/>
            <a:ext cx="3056040" cy="1119945"/>
          </a:xfrm>
          <a:prstGeom prst="rect">
            <a:avLst/>
          </a:prstGeom>
          <a:ln>
            <a:noFill/>
          </a:ln>
          <a:extLst>
            <a:ext uri="{53640926-AAD7-44D8-BBD7-CCE9431645EC}">
              <a14:shadowObscured xmlns:a14="http://schemas.microsoft.com/office/drawing/2010/main"/>
            </a:ext>
          </a:extLst>
        </p:spPr>
      </p:pic>
      <p:pic>
        <p:nvPicPr>
          <p:cNvPr id="78" name="صورة 77"/>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271072" y="9306829"/>
            <a:ext cx="3056040" cy="1119945"/>
          </a:xfrm>
          <a:prstGeom prst="rect">
            <a:avLst/>
          </a:prstGeom>
          <a:ln>
            <a:noFill/>
          </a:ln>
          <a:extLst>
            <a:ext uri="{53640926-AAD7-44D8-BBD7-CCE9431645EC}">
              <a14:shadowObscured xmlns:a14="http://schemas.microsoft.com/office/drawing/2010/main"/>
            </a:ext>
          </a:extLst>
        </p:spPr>
      </p:pic>
      <p:pic>
        <p:nvPicPr>
          <p:cNvPr id="82" name="صورة 81"/>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989228" y="9284814"/>
            <a:ext cx="3056040" cy="1119945"/>
          </a:xfrm>
          <a:prstGeom prst="rect">
            <a:avLst/>
          </a:prstGeom>
          <a:ln>
            <a:noFill/>
          </a:ln>
          <a:extLst>
            <a:ext uri="{53640926-AAD7-44D8-BBD7-CCE9431645EC}">
              <a14:shadowObscured xmlns:a14="http://schemas.microsoft.com/office/drawing/2010/main"/>
            </a:ext>
          </a:extLst>
        </p:spPr>
      </p:pic>
      <p:pic>
        <p:nvPicPr>
          <p:cNvPr id="83" name="صورة 82"/>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279029" y="9820797"/>
            <a:ext cx="3056040" cy="1119945"/>
          </a:xfrm>
          <a:prstGeom prst="rect">
            <a:avLst/>
          </a:prstGeom>
          <a:ln>
            <a:noFill/>
          </a:ln>
          <a:extLst>
            <a:ext uri="{53640926-AAD7-44D8-BBD7-CCE9431645EC}">
              <a14:shadowObscured xmlns:a14="http://schemas.microsoft.com/office/drawing/2010/main"/>
            </a:ext>
          </a:extLst>
        </p:spPr>
      </p:pic>
      <p:pic>
        <p:nvPicPr>
          <p:cNvPr id="87" name="صورة 86"/>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989228" y="9769260"/>
            <a:ext cx="3056040" cy="1119945"/>
          </a:xfrm>
          <a:prstGeom prst="rect">
            <a:avLst/>
          </a:prstGeom>
          <a:ln>
            <a:noFill/>
          </a:ln>
          <a:extLst>
            <a:ext uri="{53640926-AAD7-44D8-BBD7-CCE9431645EC}">
              <a14:shadowObscured xmlns:a14="http://schemas.microsoft.com/office/drawing/2010/main"/>
            </a:ext>
          </a:extLst>
        </p:spPr>
      </p:pic>
      <p:pic>
        <p:nvPicPr>
          <p:cNvPr id="84" name="صورة 83"/>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285881" y="10349425"/>
            <a:ext cx="3056040" cy="1119945"/>
          </a:xfrm>
          <a:prstGeom prst="rect">
            <a:avLst/>
          </a:prstGeom>
          <a:ln>
            <a:noFill/>
          </a:ln>
          <a:extLst>
            <a:ext uri="{53640926-AAD7-44D8-BBD7-CCE9431645EC}">
              <a14:shadowObscured xmlns:a14="http://schemas.microsoft.com/office/drawing/2010/main"/>
            </a:ext>
          </a:extLst>
        </p:spPr>
      </p:pic>
      <p:pic>
        <p:nvPicPr>
          <p:cNvPr id="48" name="صورة 47"/>
          <p:cNvPicPr/>
          <p:nvPr/>
        </p:nvPicPr>
        <p:blipFill rotWithShape="1">
          <a:blip r:embed="rId10">
            <a:extLst>
              <a:ext uri="{28A0092B-C50C-407E-A947-70E740481C1C}">
                <a14:useLocalDpi xmlns:a14="http://schemas.microsoft.com/office/drawing/2010/main" val="0"/>
              </a:ext>
            </a:extLst>
          </a:blip>
          <a:srcRect l="4828" t="26051" r="6207"/>
          <a:stretch/>
        </p:blipFill>
        <p:spPr bwMode="auto">
          <a:xfrm>
            <a:off x="2949351" y="10328453"/>
            <a:ext cx="3056040" cy="1119945"/>
          </a:xfrm>
          <a:prstGeom prst="rect">
            <a:avLst/>
          </a:prstGeom>
          <a:ln>
            <a:noFill/>
          </a:ln>
          <a:extLst>
            <a:ext uri="{53640926-AAD7-44D8-BBD7-CCE9431645EC}">
              <a14:shadowObscured xmlns:a14="http://schemas.microsoft.com/office/drawing/2010/main"/>
            </a:ext>
          </a:extLst>
        </p:spPr>
      </p:pic>
      <p:sp>
        <p:nvSpPr>
          <p:cNvPr id="30" name="مستطيل 29"/>
          <p:cNvSpPr/>
          <p:nvPr/>
        </p:nvSpPr>
        <p:spPr>
          <a:xfrm>
            <a:off x="16851114" y="6482157"/>
            <a:ext cx="2906565" cy="76944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ar-IQ" sz="4400" b="1" dirty="0" smtClean="0"/>
              <a:t>1- سارية </a:t>
            </a:r>
            <a:r>
              <a:rPr lang="ar-IQ" sz="4400" b="1" dirty="0"/>
              <a:t>العلم</a:t>
            </a:r>
            <a:endParaRPr lang="en-US" sz="4400" dirty="0"/>
          </a:p>
        </p:txBody>
      </p:sp>
      <p:sp>
        <p:nvSpPr>
          <p:cNvPr id="31" name="مستطيل 30"/>
          <p:cNvSpPr/>
          <p:nvPr/>
        </p:nvSpPr>
        <p:spPr>
          <a:xfrm>
            <a:off x="8143894" y="10328453"/>
            <a:ext cx="4417878"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IQ" sz="4400" b="1" dirty="0" smtClean="0"/>
              <a:t>2- قائد الفرقة</a:t>
            </a:r>
          </a:p>
          <a:p>
            <a:pPr algn="ctr"/>
            <a:r>
              <a:rPr lang="ar-IQ" sz="2400" b="1" dirty="0" smtClean="0"/>
              <a:t>(معلم </a:t>
            </a:r>
            <a:r>
              <a:rPr lang="ar-IQ" sz="2400" b="1" dirty="0"/>
              <a:t>/ </a:t>
            </a:r>
            <a:r>
              <a:rPr lang="ar-IQ" sz="2400" b="1" dirty="0" smtClean="0"/>
              <a:t>مدرس  </a:t>
            </a:r>
            <a:r>
              <a:rPr lang="ar-IQ" sz="2400" b="1" dirty="0"/>
              <a:t>التربية </a:t>
            </a:r>
            <a:r>
              <a:rPr lang="ar-IQ" sz="2400" b="1" dirty="0" smtClean="0"/>
              <a:t>الرياضية)</a:t>
            </a:r>
            <a:endParaRPr lang="en-US" sz="2400" dirty="0"/>
          </a:p>
        </p:txBody>
      </p:sp>
      <p:sp>
        <p:nvSpPr>
          <p:cNvPr id="5155" name="مستطيل 5154"/>
          <p:cNvSpPr/>
          <p:nvPr/>
        </p:nvSpPr>
        <p:spPr>
          <a:xfrm>
            <a:off x="10117312" y="11765468"/>
            <a:ext cx="3332964" cy="76944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IQ" sz="4400" b="1" dirty="0" smtClean="0">
                <a:solidFill>
                  <a:srgbClr val="FF0000"/>
                </a:solidFill>
              </a:rPr>
              <a:t>3- مدير المدرسة</a:t>
            </a:r>
            <a:endParaRPr lang="en-US" sz="4400" dirty="0">
              <a:solidFill>
                <a:srgbClr val="FF0000"/>
              </a:solidFill>
            </a:endParaRPr>
          </a:p>
        </p:txBody>
      </p:sp>
      <p:sp>
        <p:nvSpPr>
          <p:cNvPr id="5156" name="مستطيل 5155"/>
          <p:cNvSpPr/>
          <p:nvPr/>
        </p:nvSpPr>
        <p:spPr>
          <a:xfrm>
            <a:off x="1913235" y="12300934"/>
            <a:ext cx="3518912" cy="81560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IQ" b="1" dirty="0" smtClean="0">
                <a:solidFill>
                  <a:sysClr val="windowText" lastClr="000000"/>
                </a:solidFill>
              </a:rPr>
              <a:t>4-الفرقة </a:t>
            </a:r>
            <a:r>
              <a:rPr lang="ar-IQ" b="1" dirty="0">
                <a:solidFill>
                  <a:sysClr val="windowText" lastClr="000000"/>
                </a:solidFill>
              </a:rPr>
              <a:t>الكشفية</a:t>
            </a:r>
            <a:endParaRPr lang="en-US" dirty="0">
              <a:solidFill>
                <a:sysClr val="windowText" lastClr="000000"/>
              </a:solidFill>
            </a:endParaRPr>
          </a:p>
        </p:txBody>
      </p:sp>
      <p:sp>
        <p:nvSpPr>
          <p:cNvPr id="5157" name="مستطيل 5156"/>
          <p:cNvSpPr/>
          <p:nvPr/>
        </p:nvSpPr>
        <p:spPr>
          <a:xfrm>
            <a:off x="7059025" y="8755310"/>
            <a:ext cx="457849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r-IQ" sz="4400" b="1" dirty="0" smtClean="0"/>
              <a:t>5- مجموعة </a:t>
            </a:r>
            <a:r>
              <a:rPr lang="ar-IQ" sz="4400" b="1" dirty="0"/>
              <a:t>رافعي </a:t>
            </a:r>
            <a:r>
              <a:rPr lang="ar-IQ" sz="4400" b="1" dirty="0" smtClean="0"/>
              <a:t>العلم</a:t>
            </a:r>
            <a:endParaRPr lang="en-US" sz="4400" dirty="0"/>
          </a:p>
        </p:txBody>
      </p:sp>
      <p:sp>
        <p:nvSpPr>
          <p:cNvPr id="5158" name="مستطيل 5157"/>
          <p:cNvSpPr/>
          <p:nvPr/>
        </p:nvSpPr>
        <p:spPr>
          <a:xfrm>
            <a:off x="13618733" y="12888027"/>
            <a:ext cx="9121408" cy="76944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IQ" sz="4400" b="1" dirty="0" smtClean="0">
                <a:solidFill>
                  <a:sysClr val="windowText" lastClr="000000"/>
                </a:solidFill>
              </a:rPr>
              <a:t>8- المعاونون </a:t>
            </a:r>
            <a:r>
              <a:rPr lang="ar-IQ" sz="4400" b="1" dirty="0">
                <a:solidFill>
                  <a:sysClr val="windowText" lastClr="000000"/>
                </a:solidFill>
              </a:rPr>
              <a:t>والمعلمون بدون أرشاد والموظفون</a:t>
            </a:r>
            <a:endParaRPr lang="en-US" sz="4400" dirty="0">
              <a:solidFill>
                <a:sysClr val="windowText" lastClr="000000"/>
              </a:solidFill>
            </a:endParaRPr>
          </a:p>
        </p:txBody>
      </p:sp>
      <p:sp>
        <p:nvSpPr>
          <p:cNvPr id="5159" name="مستطيل 5158"/>
          <p:cNvSpPr/>
          <p:nvPr/>
        </p:nvSpPr>
        <p:spPr>
          <a:xfrm>
            <a:off x="8066850" y="4114478"/>
            <a:ext cx="2980303" cy="76944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IQ" sz="4400" b="1" dirty="0" smtClean="0"/>
              <a:t>6-مرشد </a:t>
            </a:r>
            <a:r>
              <a:rPr lang="ar-IQ" sz="4400" b="1" dirty="0"/>
              <a:t>الصف</a:t>
            </a:r>
            <a:endParaRPr lang="en-US" sz="4400" dirty="0"/>
          </a:p>
        </p:txBody>
      </p:sp>
      <p:sp>
        <p:nvSpPr>
          <p:cNvPr id="5160" name="مستطيل 5159"/>
          <p:cNvSpPr/>
          <p:nvPr/>
        </p:nvSpPr>
        <p:spPr>
          <a:xfrm>
            <a:off x="16484353" y="4224123"/>
            <a:ext cx="6168675" cy="769441"/>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ar-IQ" sz="4400" b="1" dirty="0" smtClean="0"/>
              <a:t>7- تلاميذ </a:t>
            </a:r>
            <a:r>
              <a:rPr lang="ar-IQ" sz="4400" b="1" dirty="0"/>
              <a:t>المدرسة حسب صفوف</a:t>
            </a:r>
            <a:endParaRPr lang="en-US" sz="4400" dirty="0"/>
          </a:p>
        </p:txBody>
      </p:sp>
      <p:cxnSp>
        <p:nvCxnSpPr>
          <p:cNvPr id="5162" name="رابط كسهم مستقيم 5161"/>
          <p:cNvCxnSpPr/>
          <p:nvPr/>
        </p:nvCxnSpPr>
        <p:spPr>
          <a:xfrm flipH="1" flipV="1">
            <a:off x="15799020" y="5899009"/>
            <a:ext cx="1122343" cy="5470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رابط كسهم مستقيم 71"/>
          <p:cNvCxnSpPr/>
          <p:nvPr/>
        </p:nvCxnSpPr>
        <p:spPr>
          <a:xfrm flipH="1">
            <a:off x="14782927" y="6446040"/>
            <a:ext cx="2138436" cy="1547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رابط كسهم مستقيم 73"/>
          <p:cNvCxnSpPr/>
          <p:nvPr/>
        </p:nvCxnSpPr>
        <p:spPr>
          <a:xfrm>
            <a:off x="11550665" y="9140030"/>
            <a:ext cx="226104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68" name="قوس كبير أيمن 5167"/>
          <p:cNvSpPr/>
          <p:nvPr/>
        </p:nvSpPr>
        <p:spPr>
          <a:xfrm rot="16200000">
            <a:off x="4796813" y="7655209"/>
            <a:ext cx="809076" cy="1843341"/>
          </a:xfrm>
          <a:prstGeom prst="rightBrace">
            <a:avLst>
              <a:gd name="adj1" fmla="val 55793"/>
              <a:gd name="adj2" fmla="val 4897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رابط كسهم مستقيم 78"/>
          <p:cNvCxnSpPr>
            <a:endCxn id="5168" idx="1"/>
          </p:cNvCxnSpPr>
          <p:nvPr/>
        </p:nvCxnSpPr>
        <p:spPr>
          <a:xfrm flipH="1" flipV="1">
            <a:off x="5182494" y="8172342"/>
            <a:ext cx="1876531" cy="64899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رابط كسهم مستقيم 79"/>
          <p:cNvCxnSpPr/>
          <p:nvPr/>
        </p:nvCxnSpPr>
        <p:spPr>
          <a:xfrm>
            <a:off x="22260383" y="5143994"/>
            <a:ext cx="1804028" cy="12387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رابط كسهم مستقيم 80"/>
          <p:cNvCxnSpPr/>
          <p:nvPr/>
        </p:nvCxnSpPr>
        <p:spPr>
          <a:xfrm flipV="1">
            <a:off x="13450276" y="11729375"/>
            <a:ext cx="1061452" cy="213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رابط كسهم مستقيم 84"/>
          <p:cNvCxnSpPr/>
          <p:nvPr/>
        </p:nvCxnSpPr>
        <p:spPr>
          <a:xfrm flipV="1">
            <a:off x="12443462" y="10328453"/>
            <a:ext cx="1132640" cy="1896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قوس كبير أيمن 87"/>
          <p:cNvSpPr/>
          <p:nvPr/>
        </p:nvSpPr>
        <p:spPr>
          <a:xfrm rot="16200000" flipH="1">
            <a:off x="17488754" y="10039628"/>
            <a:ext cx="780213" cy="5447581"/>
          </a:xfrm>
          <a:prstGeom prst="rightBrace">
            <a:avLst>
              <a:gd name="adj1" fmla="val 98964"/>
              <a:gd name="adj2" fmla="val 5608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رابط كسهم مستقيم 88"/>
          <p:cNvCxnSpPr/>
          <p:nvPr/>
        </p:nvCxnSpPr>
        <p:spPr>
          <a:xfrm flipH="1" flipV="1">
            <a:off x="15454194" y="3550165"/>
            <a:ext cx="1030159" cy="7168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رابط كسهم مستقيم 97"/>
          <p:cNvCxnSpPr/>
          <p:nvPr/>
        </p:nvCxnSpPr>
        <p:spPr>
          <a:xfrm flipH="1" flipV="1">
            <a:off x="10352832" y="3083047"/>
            <a:ext cx="200963" cy="118394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رابط كسهم مستقيم 99"/>
          <p:cNvCxnSpPr>
            <a:endCxn id="25" idx="1"/>
          </p:cNvCxnSpPr>
          <p:nvPr/>
        </p:nvCxnSpPr>
        <p:spPr>
          <a:xfrm flipH="1">
            <a:off x="6056302" y="4608843"/>
            <a:ext cx="1903743" cy="2753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قوس كبير أيمن 104"/>
          <p:cNvSpPr/>
          <p:nvPr/>
        </p:nvSpPr>
        <p:spPr>
          <a:xfrm rot="16200000" flipH="1">
            <a:off x="3854221" y="10200438"/>
            <a:ext cx="780213" cy="3351668"/>
          </a:xfrm>
          <a:prstGeom prst="rightBrace">
            <a:avLst>
              <a:gd name="adj1" fmla="val 92356"/>
              <a:gd name="adj2" fmla="val 4299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6" name="صورة 1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3910" y="1197154"/>
            <a:ext cx="1643825" cy="1643825"/>
          </a:xfrm>
          <a:prstGeom prst="rect">
            <a:avLst/>
          </a:prstGeom>
        </p:spPr>
      </p:pic>
      <p:pic>
        <p:nvPicPr>
          <p:cNvPr id="107" name="صورة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01267" y="1085514"/>
            <a:ext cx="1759124" cy="1759124"/>
          </a:xfrm>
          <a:prstGeom prst="rect">
            <a:avLst/>
          </a:prstGeom>
        </p:spPr>
      </p:pic>
      <p:sp>
        <p:nvSpPr>
          <p:cNvPr id="35" name="مستطيل 34"/>
          <p:cNvSpPr/>
          <p:nvPr/>
        </p:nvSpPr>
        <p:spPr>
          <a:xfrm>
            <a:off x="23063457" y="11671489"/>
            <a:ext cx="4589718" cy="1754326"/>
          </a:xfrm>
          <a:prstGeom prst="rect">
            <a:avLst/>
          </a:prstGeom>
          <a:ln w="76200">
            <a:solidFill>
              <a:schemeClr val="tx1"/>
            </a:solidFill>
          </a:ln>
        </p:spPr>
        <p:txBody>
          <a:bodyPr wrap="none">
            <a:spAutoFit/>
          </a:bodyPr>
          <a:lstStyle/>
          <a:p>
            <a:pPr algn="ctr"/>
            <a:r>
              <a:rPr lang="ar-IQ" sz="3600" b="1" dirty="0" smtClean="0">
                <a:solidFill>
                  <a:srgbClr val="FF0000"/>
                </a:solidFill>
              </a:rPr>
              <a:t>ملاحظة:- </a:t>
            </a:r>
          </a:p>
          <a:p>
            <a:pPr algn="ctr"/>
            <a:r>
              <a:rPr lang="ar-IQ" sz="3600" b="1" dirty="0" smtClean="0">
                <a:solidFill>
                  <a:srgbClr val="FF0000"/>
                </a:solidFill>
              </a:rPr>
              <a:t>مجموعة </a:t>
            </a:r>
            <a:r>
              <a:rPr lang="ar-IQ" sz="3600" b="1" dirty="0">
                <a:solidFill>
                  <a:srgbClr val="FF0000"/>
                </a:solidFill>
              </a:rPr>
              <a:t>رافعي العلم </a:t>
            </a:r>
            <a:endParaRPr lang="ar-IQ" sz="3600" b="1" dirty="0" smtClean="0">
              <a:solidFill>
                <a:srgbClr val="FF0000"/>
              </a:solidFill>
            </a:endParaRPr>
          </a:p>
          <a:p>
            <a:pPr algn="ctr"/>
            <a:r>
              <a:rPr lang="ar-IQ" sz="3600" b="1" dirty="0" smtClean="0">
                <a:solidFill>
                  <a:srgbClr val="FF0000"/>
                </a:solidFill>
              </a:rPr>
              <a:t>(</a:t>
            </a:r>
            <a:r>
              <a:rPr lang="ar-IQ" sz="3600" b="1" dirty="0">
                <a:solidFill>
                  <a:srgbClr val="FF0000"/>
                </a:solidFill>
              </a:rPr>
              <a:t>الثلاثة) ضمن الفرقة الكشفية</a:t>
            </a:r>
            <a:endParaRPr lang="en-US" sz="3600" b="1" dirty="0">
              <a:solidFill>
                <a:srgbClr val="FF0000"/>
              </a:solidFill>
            </a:endParaRPr>
          </a:p>
        </p:txBody>
      </p:sp>
      <p:pic>
        <p:nvPicPr>
          <p:cNvPr id="91" name="صورة 90"/>
          <p:cNvPicPr>
            <a:picLocks noChangeAspect="1"/>
          </p:cNvPicPr>
          <p:nvPr/>
        </p:nvPicPr>
        <p:blipFill rotWithShape="1">
          <a:blip r:embed="rId3">
            <a:extLst>
              <a:ext uri="{28A0092B-C50C-407E-A947-70E740481C1C}">
                <a14:useLocalDpi xmlns:a14="http://schemas.microsoft.com/office/drawing/2010/main" val="0"/>
              </a:ext>
            </a:extLst>
          </a:blip>
          <a:srcRect l="89946" r="5400"/>
          <a:stretch/>
        </p:blipFill>
        <p:spPr>
          <a:xfrm>
            <a:off x="0" y="-52347"/>
            <a:ext cx="1350318" cy="14509750"/>
          </a:xfrm>
          <a:prstGeom prst="rect">
            <a:avLst/>
          </a:prstGeom>
          <a:ln w="76200">
            <a:solidFill>
              <a:srgbClr val="7030A0"/>
            </a:solidFill>
          </a:ln>
        </p:spPr>
      </p:pic>
      <p:pic>
        <p:nvPicPr>
          <p:cNvPr id="9" name="صورة 8"/>
          <p:cNvPicPr>
            <a:picLocks noChangeAspect="1"/>
          </p:cNvPicPr>
          <p:nvPr/>
        </p:nvPicPr>
        <p:blipFill rotWithShape="1">
          <a:blip r:embed="rId3">
            <a:extLst>
              <a:ext uri="{28A0092B-C50C-407E-A947-70E740481C1C}">
                <a14:useLocalDpi xmlns:a14="http://schemas.microsoft.com/office/drawing/2010/main" val="0"/>
              </a:ext>
            </a:extLst>
          </a:blip>
          <a:srcRect l="5539" t="5362" r="5400" b="87297"/>
          <a:stretch/>
        </p:blipFill>
        <p:spPr>
          <a:xfrm>
            <a:off x="-55523" y="-552365"/>
            <a:ext cx="29059015" cy="1192597"/>
          </a:xfrm>
          <a:prstGeom prst="rect">
            <a:avLst/>
          </a:prstGeom>
          <a:ln w="76200">
            <a:solidFill>
              <a:srgbClr val="7030A0"/>
            </a:solidFill>
          </a:ln>
        </p:spPr>
      </p:pic>
      <p:pic>
        <p:nvPicPr>
          <p:cNvPr id="92" name="صورة 91"/>
          <p:cNvPicPr>
            <a:picLocks noChangeAspect="1"/>
          </p:cNvPicPr>
          <p:nvPr/>
        </p:nvPicPr>
        <p:blipFill rotWithShape="1">
          <a:blip r:embed="rId3">
            <a:extLst>
              <a:ext uri="{28A0092B-C50C-407E-A947-70E740481C1C}">
                <a14:useLocalDpi xmlns:a14="http://schemas.microsoft.com/office/drawing/2010/main" val="0"/>
              </a:ext>
            </a:extLst>
          </a:blip>
          <a:srcRect l="5539" t="5303" r="5400" b="87297"/>
          <a:stretch/>
        </p:blipFill>
        <p:spPr>
          <a:xfrm>
            <a:off x="-1063" y="13657467"/>
            <a:ext cx="29004555" cy="852281"/>
          </a:xfrm>
          <a:prstGeom prst="rect">
            <a:avLst/>
          </a:prstGeom>
          <a:ln w="76200">
            <a:solidFill>
              <a:srgbClr val="7030A0"/>
            </a:solidFill>
          </a:ln>
        </p:spPr>
      </p:pic>
    </p:spTree>
    <p:extLst>
      <p:ext uri="{BB962C8B-B14F-4D97-AF65-F5344CB8AC3E}">
        <p14:creationId xmlns:p14="http://schemas.microsoft.com/office/powerpoint/2010/main" val="59347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3354" y="1422227"/>
            <a:ext cx="27724267" cy="36317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rtl="0" eaLnBrk="0" fontAlgn="base" hangingPunct="0">
              <a:spcBef>
                <a:spcPct val="0"/>
              </a:spcBef>
              <a:spcAft>
                <a:spcPct val="0"/>
              </a:spcAft>
              <a:tabLst>
                <a:tab pos="5940425" algn="l"/>
              </a:tabLst>
            </a:pPr>
            <a:r>
              <a:rPr lang="ar-IQ" sz="11500" b="1" dirty="0">
                <a:latin typeface="Calibri" pitchFamily="34" charset="0"/>
                <a:ea typeface="Calibri" pitchFamily="34" charset="0"/>
                <a:cs typeface="Arial" pitchFamily="34" charset="0"/>
              </a:rPr>
              <a:t>تبدأ مراسيم رفع وتحية العلم حالما ينتهي </a:t>
            </a:r>
            <a:r>
              <a:rPr lang="ar-IQ" sz="11500" b="1" dirty="0" smtClean="0">
                <a:latin typeface="Calibri" pitchFamily="34" charset="0"/>
                <a:ea typeface="Calibri" pitchFamily="34" charset="0"/>
                <a:cs typeface="Arial" pitchFamily="34" charset="0"/>
              </a:rPr>
              <a:t>طلاب </a:t>
            </a:r>
            <a:r>
              <a:rPr lang="ar-IQ" sz="11500" b="1" dirty="0">
                <a:latin typeface="Calibri" pitchFamily="34" charset="0"/>
                <a:ea typeface="Calibri" pitchFamily="34" charset="0"/>
                <a:cs typeface="Arial" pitchFamily="34" charset="0"/>
              </a:rPr>
              <a:t>المدرسة والفرقة الكشفية ومرشدي الصفوف</a:t>
            </a: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287" y="3294866"/>
            <a:ext cx="1759124" cy="1759124"/>
          </a:xfrm>
          <a:prstGeom prst="rect">
            <a:avLst/>
          </a:prstGeom>
        </p:spPr>
      </p:pic>
      <p:sp>
        <p:nvSpPr>
          <p:cNvPr id="2" name="Rectangle 2"/>
          <p:cNvSpPr>
            <a:spLocks noChangeArrowheads="1"/>
          </p:cNvSpPr>
          <p:nvPr/>
        </p:nvSpPr>
        <p:spPr bwMode="auto">
          <a:xfrm>
            <a:off x="0" y="0"/>
            <a:ext cx="2891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593639" y="8839051"/>
            <a:ext cx="27903696"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defTabSz="914400" rtl="0" eaLnBrk="0" fontAlgn="base" hangingPunct="0">
              <a:spcBef>
                <a:spcPct val="0"/>
              </a:spcBef>
              <a:spcAft>
                <a:spcPct val="0"/>
              </a:spcAft>
              <a:tabLst>
                <a:tab pos="5940425" algn="l"/>
              </a:tabLst>
            </a:pPr>
            <a:r>
              <a:rPr lang="ar-IQ" sz="9600" b="1" dirty="0" smtClean="0">
                <a:solidFill>
                  <a:srgbClr val="FFFF00"/>
                </a:solidFill>
                <a:latin typeface="Calibri" pitchFamily="34" charset="0"/>
                <a:ea typeface="Calibri" pitchFamily="34" charset="0"/>
                <a:cs typeface="Arial" pitchFamily="34" charset="0"/>
              </a:rPr>
              <a:t>ومدير</a:t>
            </a:r>
            <a:r>
              <a:rPr lang="ar-IQ" sz="9600" b="1" dirty="0">
                <a:solidFill>
                  <a:srgbClr val="FFFF00"/>
                </a:solidFill>
                <a:latin typeface="Calibri" pitchFamily="34" charset="0"/>
                <a:ea typeface="Calibri" pitchFamily="34" charset="0"/>
                <a:cs typeface="Arial" pitchFamily="34" charset="0"/>
              </a:rPr>
              <a:t>/ مديرة والمعاونين والهيئة التعليمية والموظفين من اخذ أماكنهم </a:t>
            </a:r>
            <a:endParaRPr lang="ar-IQ" sz="9600" b="1" dirty="0" smtClean="0">
              <a:solidFill>
                <a:srgbClr val="FFFF00"/>
              </a:solidFill>
              <a:latin typeface="Calibri" pitchFamily="34" charset="0"/>
              <a:ea typeface="Calibri" pitchFamily="34" charset="0"/>
              <a:cs typeface="Arial" pitchFamily="34" charset="0"/>
            </a:endParaRPr>
          </a:p>
        </p:txBody>
      </p:sp>
      <p:sp>
        <p:nvSpPr>
          <p:cNvPr id="4" name="مستطيل 3"/>
          <p:cNvSpPr/>
          <p:nvPr/>
        </p:nvSpPr>
        <p:spPr>
          <a:xfrm>
            <a:off x="593639" y="5670699"/>
            <a:ext cx="27724267" cy="22159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rtl="0" eaLnBrk="0" fontAlgn="base" hangingPunct="0">
              <a:spcBef>
                <a:spcPct val="0"/>
              </a:spcBef>
              <a:spcAft>
                <a:spcPct val="0"/>
              </a:spcAft>
              <a:tabLst>
                <a:tab pos="5940425" algn="l"/>
              </a:tabLst>
            </a:pPr>
            <a:r>
              <a:rPr lang="ar-IQ" sz="13800" b="1" dirty="0">
                <a:solidFill>
                  <a:srgbClr val="0000CC"/>
                </a:solidFill>
                <a:latin typeface="Calibri" pitchFamily="34" charset="0"/>
                <a:ea typeface="Calibri" pitchFamily="34" charset="0"/>
                <a:cs typeface="Arial" pitchFamily="34" charset="0"/>
              </a:rPr>
              <a:t>قائد الفرقة </a:t>
            </a:r>
            <a:r>
              <a:rPr lang="ar-IQ" sz="9600" b="1" dirty="0">
                <a:solidFill>
                  <a:srgbClr val="FF0000"/>
                </a:solidFill>
                <a:latin typeface="Calibri" pitchFamily="34" charset="0"/>
                <a:ea typeface="Calibri" pitchFamily="34" charset="0"/>
                <a:cs typeface="Arial" pitchFamily="34" charset="0"/>
              </a:rPr>
              <a:t>(معلم/ معلمة / مدرس / مدرسة التربية الرياضية) </a:t>
            </a:r>
            <a:endParaRPr lang="ar-IQ" sz="5400" b="1" dirty="0">
              <a:solidFill>
                <a:srgbClr val="FF0000"/>
              </a:solidFill>
              <a:latin typeface="Calibri" pitchFamily="34" charset="0"/>
              <a:ea typeface="Calibri" pitchFamily="34" charset="0"/>
              <a:cs typeface="Arial" pitchFamily="34" charset="0"/>
            </a:endParaRPr>
          </a:p>
        </p:txBody>
      </p:sp>
      <p:sp>
        <p:nvSpPr>
          <p:cNvPr id="8" name="مستطيل 7"/>
          <p:cNvSpPr/>
          <p:nvPr/>
        </p:nvSpPr>
        <p:spPr>
          <a:xfrm>
            <a:off x="10783367" y="11719371"/>
            <a:ext cx="8136904" cy="156966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lgn="ctr" defTabSz="914400" rtl="0" eaLnBrk="0" fontAlgn="base" hangingPunct="0">
              <a:spcBef>
                <a:spcPct val="0"/>
              </a:spcBef>
              <a:spcAft>
                <a:spcPct val="0"/>
              </a:spcAft>
              <a:tabLst>
                <a:tab pos="5940425" algn="l"/>
              </a:tabLst>
            </a:pPr>
            <a:r>
              <a:rPr lang="ar-IQ" sz="9600" b="1" dirty="0">
                <a:solidFill>
                  <a:srgbClr val="FFFF00"/>
                </a:solidFill>
                <a:latin typeface="Calibri" pitchFamily="34" charset="0"/>
                <a:ea typeface="Calibri" pitchFamily="34" charset="0"/>
                <a:cs typeface="Arial" pitchFamily="34" charset="0"/>
              </a:rPr>
              <a:t>وحسب المخطط</a:t>
            </a:r>
            <a:endParaRPr lang="en-US" sz="4800" dirty="0">
              <a:solidFill>
                <a:srgbClr val="FFFF00"/>
              </a:solidFill>
            </a:endParaRPr>
          </a:p>
        </p:txBody>
      </p:sp>
    </p:spTree>
    <p:extLst>
      <p:ext uri="{BB962C8B-B14F-4D97-AF65-F5344CB8AC3E}">
        <p14:creationId xmlns:p14="http://schemas.microsoft.com/office/powerpoint/2010/main" val="155208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620559">
            <a:off x="23648189" y="5434740"/>
            <a:ext cx="3439999" cy="2222115"/>
          </a:xfrm>
          <a:prstGeom prst="rect">
            <a:avLst/>
          </a:prstGeom>
          <a:ln>
            <a:noFill/>
          </a:ln>
          <a:extLst>
            <a:ext uri="{53640926-AAD7-44D8-BBD7-CCE9431645EC}">
              <a14:shadowObscured xmlns:a14="http://schemas.microsoft.com/office/drawing/2010/main"/>
            </a:ext>
          </a:extLst>
        </p:spPr>
      </p:pic>
      <p:pic>
        <p:nvPicPr>
          <p:cNvPr id="4" name="صورة 3"/>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657835">
            <a:off x="23656579" y="3348826"/>
            <a:ext cx="3439999" cy="2222115"/>
          </a:xfrm>
          <a:prstGeom prst="rect">
            <a:avLst/>
          </a:prstGeom>
          <a:ln>
            <a:noFill/>
          </a:ln>
          <a:extLst>
            <a:ext uri="{53640926-AAD7-44D8-BBD7-CCE9431645EC}">
              <a14:shadowObscured xmlns:a14="http://schemas.microsoft.com/office/drawing/2010/main"/>
            </a:ext>
          </a:extLst>
        </p:spPr>
      </p:pic>
      <p:cxnSp>
        <p:nvCxnSpPr>
          <p:cNvPr id="132" name="رابط مستقيم 131"/>
          <p:cNvCxnSpPr/>
          <p:nvPr/>
        </p:nvCxnSpPr>
        <p:spPr>
          <a:xfrm flipH="1">
            <a:off x="23769263" y="3526347"/>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25" name="شكل بيضاوي 124"/>
          <p:cNvSpPr/>
          <p:nvPr/>
        </p:nvSpPr>
        <p:spPr>
          <a:xfrm>
            <a:off x="17315860"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شكل بيضاوي 125"/>
          <p:cNvSpPr/>
          <p:nvPr/>
        </p:nvSpPr>
        <p:spPr>
          <a:xfrm>
            <a:off x="18005732"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شكل بيضاوي 126"/>
          <p:cNvSpPr/>
          <p:nvPr/>
        </p:nvSpPr>
        <p:spPr>
          <a:xfrm>
            <a:off x="18548860"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شكل بيضاوي 123"/>
          <p:cNvSpPr/>
          <p:nvPr/>
        </p:nvSpPr>
        <p:spPr>
          <a:xfrm>
            <a:off x="16650098"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شكل بيضاوي 122"/>
          <p:cNvSpPr/>
          <p:nvPr/>
        </p:nvSpPr>
        <p:spPr>
          <a:xfrm>
            <a:off x="15953810"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شكل بيضاوي 121"/>
          <p:cNvSpPr/>
          <p:nvPr/>
        </p:nvSpPr>
        <p:spPr>
          <a:xfrm>
            <a:off x="15350988"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شكل بيضاوي 120"/>
          <p:cNvSpPr/>
          <p:nvPr/>
        </p:nvSpPr>
        <p:spPr>
          <a:xfrm>
            <a:off x="14589656" y="1244255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شكل بيضاوي 5163"/>
          <p:cNvSpPr/>
          <p:nvPr/>
        </p:nvSpPr>
        <p:spPr>
          <a:xfrm>
            <a:off x="13901904" y="8103140"/>
            <a:ext cx="1716326" cy="144376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صورة 1"/>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404899">
            <a:off x="23701074" y="7932893"/>
            <a:ext cx="3439999" cy="2222115"/>
          </a:xfrm>
          <a:prstGeom prst="rect">
            <a:avLst/>
          </a:prstGeom>
          <a:ln>
            <a:noFill/>
          </a:ln>
          <a:extLst>
            <a:ext uri="{53640926-AAD7-44D8-BBD7-CCE9431645EC}">
              <a14:shadowObscured xmlns:a14="http://schemas.microsoft.com/office/drawing/2010/main"/>
            </a:ext>
          </a:extLst>
        </p:spPr>
      </p:pic>
      <p:pic>
        <p:nvPicPr>
          <p:cNvPr id="6" name="صورة 5"/>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21238937" flipH="1">
            <a:off x="2114044" y="6198450"/>
            <a:ext cx="4260565" cy="2222115"/>
          </a:xfrm>
          <a:prstGeom prst="rect">
            <a:avLst/>
          </a:prstGeom>
          <a:ln>
            <a:noFill/>
          </a:ln>
          <a:extLst>
            <a:ext uri="{53640926-AAD7-44D8-BBD7-CCE9431645EC}">
              <a14:shadowObscured xmlns:a14="http://schemas.microsoft.com/office/drawing/2010/main"/>
            </a:ext>
          </a:extLst>
        </p:spPr>
      </p:pic>
      <p:pic>
        <p:nvPicPr>
          <p:cNvPr id="7" name="صورة 6"/>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21090366" flipH="1">
            <a:off x="2614641" y="4317135"/>
            <a:ext cx="3846493" cy="2222115"/>
          </a:xfrm>
          <a:prstGeom prst="rect">
            <a:avLst/>
          </a:prstGeom>
          <a:ln>
            <a:noFill/>
          </a:ln>
          <a:extLst>
            <a:ext uri="{53640926-AAD7-44D8-BBD7-CCE9431645EC}">
              <a14:shadowObscured xmlns:a14="http://schemas.microsoft.com/office/drawing/2010/main"/>
            </a:ext>
          </a:extLst>
        </p:spPr>
      </p:pic>
      <p:pic>
        <p:nvPicPr>
          <p:cNvPr id="8" name="صورة 7"/>
          <p:cNvPicPr/>
          <p:nvPr/>
        </p:nvPicPr>
        <p:blipFill rotWithShape="1">
          <a:blip r:embed="rId2">
            <a:extLst>
              <a:ext uri="{28A0092B-C50C-407E-A947-70E740481C1C}">
                <a14:useLocalDpi xmlns:a14="http://schemas.microsoft.com/office/drawing/2010/main" val="0"/>
              </a:ext>
            </a:extLst>
          </a:blip>
          <a:srcRect l="32509" t="11628" r="3110"/>
          <a:stretch/>
        </p:blipFill>
        <p:spPr bwMode="auto">
          <a:xfrm rot="20870252" flipH="1">
            <a:off x="2700051" y="2400170"/>
            <a:ext cx="3846493" cy="2222115"/>
          </a:xfrm>
          <a:prstGeom prst="rect">
            <a:avLst/>
          </a:prstGeom>
          <a:ln>
            <a:noFill/>
          </a:ln>
          <a:extLst>
            <a:ext uri="{53640926-AAD7-44D8-BBD7-CCE9431645EC}">
              <a14:shadowObscured xmlns:a14="http://schemas.microsoft.com/office/drawing/2010/main"/>
            </a:ext>
          </a:extLst>
        </p:spPr>
      </p:pic>
      <p:pic>
        <p:nvPicPr>
          <p:cNvPr id="10" name="صورة 9"/>
          <p:cNvPicPr/>
          <p:nvPr/>
        </p:nvPicPr>
        <p:blipFill rotWithShape="1">
          <a:blip r:embed="rId3">
            <a:extLst>
              <a:ext uri="{28A0092B-C50C-407E-A947-70E740481C1C}">
                <a14:useLocalDpi xmlns:a14="http://schemas.microsoft.com/office/drawing/2010/main" val="0"/>
              </a:ext>
            </a:extLst>
          </a:blip>
          <a:srcRect l="59470"/>
          <a:stretch/>
        </p:blipFill>
        <p:spPr bwMode="auto">
          <a:xfrm>
            <a:off x="18786443" y="289081"/>
            <a:ext cx="1801540" cy="2803608"/>
          </a:xfrm>
          <a:prstGeom prst="rect">
            <a:avLst/>
          </a:prstGeom>
          <a:ln>
            <a:noFill/>
          </a:ln>
          <a:extLst>
            <a:ext uri="{53640926-AAD7-44D8-BBD7-CCE9431645EC}">
              <a14:shadowObscured xmlns:a14="http://schemas.microsoft.com/office/drawing/2010/main"/>
            </a:ext>
          </a:extLst>
        </p:spPr>
      </p:pic>
      <p:pic>
        <p:nvPicPr>
          <p:cNvPr id="11" name="صورة 10"/>
          <p:cNvPicPr/>
          <p:nvPr/>
        </p:nvPicPr>
        <p:blipFill rotWithShape="1">
          <a:blip r:embed="rId3">
            <a:extLst>
              <a:ext uri="{28A0092B-C50C-407E-A947-70E740481C1C}">
                <a14:useLocalDpi xmlns:a14="http://schemas.microsoft.com/office/drawing/2010/main" val="0"/>
              </a:ext>
            </a:extLst>
          </a:blip>
          <a:srcRect l="59470"/>
          <a:stretch/>
        </p:blipFill>
        <p:spPr bwMode="auto">
          <a:xfrm>
            <a:off x="16095930" y="250343"/>
            <a:ext cx="1801540" cy="2803608"/>
          </a:xfrm>
          <a:prstGeom prst="rect">
            <a:avLst/>
          </a:prstGeom>
          <a:ln>
            <a:noFill/>
          </a:ln>
          <a:extLst>
            <a:ext uri="{53640926-AAD7-44D8-BBD7-CCE9431645EC}">
              <a14:shadowObscured xmlns:a14="http://schemas.microsoft.com/office/drawing/2010/main"/>
            </a:ext>
          </a:extLst>
        </p:spPr>
      </p:pic>
      <p:pic>
        <p:nvPicPr>
          <p:cNvPr id="12" name="صورة 11"/>
          <p:cNvPicPr/>
          <p:nvPr/>
        </p:nvPicPr>
        <p:blipFill rotWithShape="1">
          <a:blip r:embed="rId3">
            <a:extLst>
              <a:ext uri="{28A0092B-C50C-407E-A947-70E740481C1C}">
                <a14:useLocalDpi xmlns:a14="http://schemas.microsoft.com/office/drawing/2010/main" val="0"/>
              </a:ext>
            </a:extLst>
          </a:blip>
          <a:srcRect l="59470"/>
          <a:stretch/>
        </p:blipFill>
        <p:spPr bwMode="auto">
          <a:xfrm>
            <a:off x="13450276" y="219925"/>
            <a:ext cx="1801540" cy="2803608"/>
          </a:xfrm>
          <a:prstGeom prst="rect">
            <a:avLst/>
          </a:prstGeom>
          <a:ln>
            <a:noFill/>
          </a:ln>
          <a:extLst>
            <a:ext uri="{53640926-AAD7-44D8-BBD7-CCE9431645EC}">
              <a14:shadowObscured xmlns:a14="http://schemas.microsoft.com/office/drawing/2010/main"/>
            </a:ext>
          </a:extLst>
        </p:spPr>
      </p:pic>
      <p:pic>
        <p:nvPicPr>
          <p:cNvPr id="13" name="صورة 12"/>
          <p:cNvPicPr/>
          <p:nvPr/>
        </p:nvPicPr>
        <p:blipFill rotWithShape="1">
          <a:blip r:embed="rId3">
            <a:extLst>
              <a:ext uri="{28A0092B-C50C-407E-A947-70E740481C1C}">
                <a14:useLocalDpi xmlns:a14="http://schemas.microsoft.com/office/drawing/2010/main" val="0"/>
              </a:ext>
            </a:extLst>
          </a:blip>
          <a:srcRect l="59470"/>
          <a:stretch/>
        </p:blipFill>
        <p:spPr bwMode="auto">
          <a:xfrm>
            <a:off x="10334329" y="165638"/>
            <a:ext cx="1801540" cy="2803608"/>
          </a:xfrm>
          <a:prstGeom prst="rect">
            <a:avLst/>
          </a:prstGeom>
          <a:ln>
            <a:noFill/>
          </a:ln>
          <a:extLst>
            <a:ext uri="{53640926-AAD7-44D8-BBD7-CCE9431645EC}">
              <a14:shadowObscured xmlns:a14="http://schemas.microsoft.com/office/drawing/2010/main"/>
            </a:ext>
          </a:extLst>
        </p:spPr>
      </p:pic>
      <p:pic>
        <p:nvPicPr>
          <p:cNvPr id="14" name="صورة 13"/>
          <p:cNvPicPr/>
          <p:nvPr/>
        </p:nvPicPr>
        <p:blipFill rotWithShape="1">
          <a:blip r:embed="rId3">
            <a:extLst>
              <a:ext uri="{28A0092B-C50C-407E-A947-70E740481C1C}">
                <a14:useLocalDpi xmlns:a14="http://schemas.microsoft.com/office/drawing/2010/main" val="0"/>
              </a:ext>
            </a:extLst>
          </a:blip>
          <a:srcRect l="59470"/>
          <a:stretch/>
        </p:blipFill>
        <p:spPr bwMode="auto">
          <a:xfrm>
            <a:off x="7476435" y="114392"/>
            <a:ext cx="1801540" cy="2803608"/>
          </a:xfrm>
          <a:prstGeom prst="rect">
            <a:avLst/>
          </a:prstGeom>
          <a:ln>
            <a:noFill/>
          </a:ln>
          <a:extLst>
            <a:ext uri="{53640926-AAD7-44D8-BBD7-CCE9431645EC}">
              <a14:shadowObscured xmlns:a14="http://schemas.microsoft.com/office/drawing/2010/main"/>
            </a:ext>
          </a:extLst>
        </p:spPr>
      </p:pic>
      <p:pic>
        <p:nvPicPr>
          <p:cNvPr id="15" name="صورة 14"/>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6958662" y="1511997"/>
            <a:ext cx="517773" cy="1417182"/>
          </a:xfrm>
          <a:prstGeom prst="rect">
            <a:avLst/>
          </a:prstGeom>
          <a:ln>
            <a:noFill/>
          </a:ln>
          <a:extLst>
            <a:ext uri="{53640926-AAD7-44D8-BBD7-CCE9431645EC}">
              <a14:shadowObscured xmlns:a14="http://schemas.microsoft.com/office/drawing/2010/main"/>
            </a:ext>
          </a:extLst>
        </p:spPr>
      </p:pic>
      <p:pic>
        <p:nvPicPr>
          <p:cNvPr id="5129"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5793576" y="11122274"/>
            <a:ext cx="665762" cy="1637413"/>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1"/>
          <p:cNvSpPr>
            <a:spLocks noChangeArrowheads="1"/>
          </p:cNvSpPr>
          <p:nvPr/>
        </p:nvSpPr>
        <p:spPr bwMode="auto">
          <a:xfrm>
            <a:off x="28726819"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530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5" name="صورة 262"/>
          <p:cNvPicPr>
            <a:picLocks noChangeAspect="1" noChangeArrowheads="1"/>
          </p:cNvPicPr>
          <p:nvPr/>
        </p:nvPicPr>
        <p:blipFill>
          <a:blip r:embed="rId6">
            <a:extLst>
              <a:ext uri="{28A0092B-C50C-407E-A947-70E740481C1C}">
                <a14:useLocalDpi xmlns:a14="http://schemas.microsoft.com/office/drawing/2010/main" val="0"/>
              </a:ext>
            </a:extLst>
          </a:blip>
          <a:srcRect t="77419" r="67513"/>
          <a:stretch>
            <a:fillRect/>
          </a:stretch>
        </p:blipFill>
        <p:spPr bwMode="auto">
          <a:xfrm>
            <a:off x="14397183" y="11116870"/>
            <a:ext cx="1398248" cy="1719467"/>
          </a:xfrm>
          <a:prstGeom prst="rect">
            <a:avLst/>
          </a:prstGeom>
          <a:noFill/>
          <a:extLst>
            <a:ext uri="{909E8E84-426E-40DD-AFC4-6F175D3DCCD1}">
              <a14:hiddenFill xmlns:a14="http://schemas.microsoft.com/office/drawing/2010/main">
                <a:solidFill>
                  <a:srgbClr val="FFFFFF"/>
                </a:solidFill>
              </a14:hiddenFill>
            </a:ext>
          </a:extLst>
        </p:spPr>
      </p:pic>
      <p:sp>
        <p:nvSpPr>
          <p:cNvPr id="5153" name="Rectangle 39"/>
          <p:cNvSpPr>
            <a:spLocks noChangeArrowheads="1"/>
          </p:cNvSpPr>
          <p:nvPr/>
        </p:nvSpPr>
        <p:spPr bwMode="auto">
          <a:xfrm>
            <a:off x="14760067" y="4946114"/>
            <a:ext cx="45719" cy="3809196"/>
          </a:xfrm>
          <a:prstGeom prst="rect">
            <a:avLst/>
          </a:prstGeom>
          <a:solidFill>
            <a:srgbClr val="000000"/>
          </a:soli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pic>
        <p:nvPicPr>
          <p:cNvPr id="76" name="صورة 75"/>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989228" y="8700852"/>
            <a:ext cx="3056040" cy="1119945"/>
          </a:xfrm>
          <a:prstGeom prst="rect">
            <a:avLst/>
          </a:prstGeom>
          <a:ln>
            <a:noFill/>
          </a:ln>
          <a:extLst>
            <a:ext uri="{53640926-AAD7-44D8-BBD7-CCE9431645EC}">
              <a14:shadowObscured xmlns:a14="http://schemas.microsoft.com/office/drawing/2010/main"/>
            </a:ext>
          </a:extLst>
        </p:spPr>
      </p:pic>
      <p:pic>
        <p:nvPicPr>
          <p:cNvPr id="77" name="صورة 76"/>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279029" y="8700853"/>
            <a:ext cx="3056040" cy="1119945"/>
          </a:xfrm>
          <a:prstGeom prst="rect">
            <a:avLst/>
          </a:prstGeom>
          <a:ln>
            <a:noFill/>
          </a:ln>
          <a:extLst>
            <a:ext uri="{53640926-AAD7-44D8-BBD7-CCE9431645EC}">
              <a14:shadowObscured xmlns:a14="http://schemas.microsoft.com/office/drawing/2010/main"/>
            </a:ext>
          </a:extLst>
        </p:spPr>
      </p:pic>
      <p:pic>
        <p:nvPicPr>
          <p:cNvPr id="78" name="صورة 77"/>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271072" y="9306829"/>
            <a:ext cx="3056040" cy="1119945"/>
          </a:xfrm>
          <a:prstGeom prst="rect">
            <a:avLst/>
          </a:prstGeom>
          <a:ln>
            <a:noFill/>
          </a:ln>
          <a:extLst>
            <a:ext uri="{53640926-AAD7-44D8-BBD7-CCE9431645EC}">
              <a14:shadowObscured xmlns:a14="http://schemas.microsoft.com/office/drawing/2010/main"/>
            </a:ext>
          </a:extLst>
        </p:spPr>
      </p:pic>
      <p:pic>
        <p:nvPicPr>
          <p:cNvPr id="82" name="صورة 81"/>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989228" y="9284814"/>
            <a:ext cx="3056040" cy="1119945"/>
          </a:xfrm>
          <a:prstGeom prst="rect">
            <a:avLst/>
          </a:prstGeom>
          <a:ln>
            <a:noFill/>
          </a:ln>
          <a:extLst>
            <a:ext uri="{53640926-AAD7-44D8-BBD7-CCE9431645EC}">
              <a14:shadowObscured xmlns:a14="http://schemas.microsoft.com/office/drawing/2010/main"/>
            </a:ext>
          </a:extLst>
        </p:spPr>
      </p:pic>
      <p:pic>
        <p:nvPicPr>
          <p:cNvPr id="83" name="صورة 82"/>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279029" y="9820797"/>
            <a:ext cx="3056040" cy="1119945"/>
          </a:xfrm>
          <a:prstGeom prst="rect">
            <a:avLst/>
          </a:prstGeom>
          <a:ln>
            <a:noFill/>
          </a:ln>
          <a:extLst>
            <a:ext uri="{53640926-AAD7-44D8-BBD7-CCE9431645EC}">
              <a14:shadowObscured xmlns:a14="http://schemas.microsoft.com/office/drawing/2010/main"/>
            </a:ext>
          </a:extLst>
        </p:spPr>
      </p:pic>
      <p:pic>
        <p:nvPicPr>
          <p:cNvPr id="87" name="صورة 86"/>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989228" y="9769260"/>
            <a:ext cx="3056040" cy="1119945"/>
          </a:xfrm>
          <a:prstGeom prst="rect">
            <a:avLst/>
          </a:prstGeom>
          <a:ln>
            <a:noFill/>
          </a:ln>
          <a:extLst>
            <a:ext uri="{53640926-AAD7-44D8-BBD7-CCE9431645EC}">
              <a14:shadowObscured xmlns:a14="http://schemas.microsoft.com/office/drawing/2010/main"/>
            </a:ext>
          </a:extLst>
        </p:spPr>
      </p:pic>
      <p:pic>
        <p:nvPicPr>
          <p:cNvPr id="84" name="صورة 83"/>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285881" y="10349425"/>
            <a:ext cx="3056040" cy="1119945"/>
          </a:xfrm>
          <a:prstGeom prst="rect">
            <a:avLst/>
          </a:prstGeom>
          <a:ln>
            <a:noFill/>
          </a:ln>
          <a:extLst>
            <a:ext uri="{53640926-AAD7-44D8-BBD7-CCE9431645EC}">
              <a14:shadowObscured xmlns:a14="http://schemas.microsoft.com/office/drawing/2010/main"/>
            </a:ext>
          </a:extLst>
        </p:spPr>
      </p:pic>
      <p:pic>
        <p:nvPicPr>
          <p:cNvPr id="48" name="صورة 47"/>
          <p:cNvPicPr/>
          <p:nvPr/>
        </p:nvPicPr>
        <p:blipFill rotWithShape="1">
          <a:blip r:embed="rId7">
            <a:extLst>
              <a:ext uri="{28A0092B-C50C-407E-A947-70E740481C1C}">
                <a14:useLocalDpi xmlns:a14="http://schemas.microsoft.com/office/drawing/2010/main" val="0"/>
              </a:ext>
            </a:extLst>
          </a:blip>
          <a:srcRect l="4828" t="26051" r="6207"/>
          <a:stretch/>
        </p:blipFill>
        <p:spPr bwMode="auto">
          <a:xfrm>
            <a:off x="2949351" y="10328453"/>
            <a:ext cx="3056040" cy="1119945"/>
          </a:xfrm>
          <a:prstGeom prst="rect">
            <a:avLst/>
          </a:prstGeom>
          <a:ln>
            <a:noFill/>
          </a:ln>
          <a:extLst>
            <a:ext uri="{53640926-AAD7-44D8-BBD7-CCE9431645EC}">
              <a14:shadowObscured xmlns:a14="http://schemas.microsoft.com/office/drawing/2010/main"/>
            </a:ext>
          </a:extLst>
        </p:spPr>
      </p:pic>
      <p:sp>
        <p:nvSpPr>
          <p:cNvPr id="30" name="مستطيل 29"/>
          <p:cNvSpPr/>
          <p:nvPr/>
        </p:nvSpPr>
        <p:spPr>
          <a:xfrm>
            <a:off x="17236044" y="5987017"/>
            <a:ext cx="1954381" cy="14465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ar-IQ" sz="4400" b="1" dirty="0" smtClean="0"/>
              <a:t>1- سارية</a:t>
            </a:r>
          </a:p>
          <a:p>
            <a:pPr algn="ctr"/>
            <a:r>
              <a:rPr lang="ar-IQ" sz="4400" b="1" dirty="0" smtClean="0"/>
              <a:t> </a:t>
            </a:r>
            <a:r>
              <a:rPr lang="ar-IQ" sz="4400" b="1" dirty="0"/>
              <a:t>العلم</a:t>
            </a:r>
            <a:endParaRPr lang="en-US" sz="4400" dirty="0"/>
          </a:p>
        </p:txBody>
      </p:sp>
      <p:sp>
        <p:nvSpPr>
          <p:cNvPr id="31" name="مستطيل 30"/>
          <p:cNvSpPr/>
          <p:nvPr/>
        </p:nvSpPr>
        <p:spPr>
          <a:xfrm>
            <a:off x="8143894" y="10328453"/>
            <a:ext cx="4417878"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IQ" sz="4400" b="1" dirty="0" smtClean="0"/>
              <a:t>2- قائد الفرقة</a:t>
            </a:r>
          </a:p>
          <a:p>
            <a:pPr algn="ctr"/>
            <a:r>
              <a:rPr lang="ar-IQ" sz="2400" b="1" dirty="0" smtClean="0"/>
              <a:t>(معلم </a:t>
            </a:r>
            <a:r>
              <a:rPr lang="ar-IQ" sz="2400" b="1" dirty="0"/>
              <a:t>/ </a:t>
            </a:r>
            <a:r>
              <a:rPr lang="ar-IQ" sz="2400" b="1" dirty="0" smtClean="0"/>
              <a:t>مدرس  </a:t>
            </a:r>
            <a:r>
              <a:rPr lang="ar-IQ" sz="2400" b="1" dirty="0"/>
              <a:t>التربية </a:t>
            </a:r>
            <a:r>
              <a:rPr lang="ar-IQ" sz="2400" b="1" dirty="0" smtClean="0"/>
              <a:t>الرياضية)</a:t>
            </a:r>
            <a:endParaRPr lang="en-US" sz="2400" dirty="0"/>
          </a:p>
        </p:txBody>
      </p:sp>
      <p:sp>
        <p:nvSpPr>
          <p:cNvPr id="5155" name="مستطيل 5154"/>
          <p:cNvSpPr/>
          <p:nvPr/>
        </p:nvSpPr>
        <p:spPr>
          <a:xfrm>
            <a:off x="10117312" y="11765468"/>
            <a:ext cx="3332964" cy="76944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IQ" sz="4400" b="1" dirty="0" smtClean="0">
                <a:solidFill>
                  <a:srgbClr val="FF0000"/>
                </a:solidFill>
              </a:rPr>
              <a:t>3- مدير المدرسة</a:t>
            </a:r>
            <a:endParaRPr lang="en-US" sz="4400" dirty="0">
              <a:solidFill>
                <a:srgbClr val="FF0000"/>
              </a:solidFill>
            </a:endParaRPr>
          </a:p>
        </p:txBody>
      </p:sp>
      <p:sp>
        <p:nvSpPr>
          <p:cNvPr id="5156" name="مستطيل 5155"/>
          <p:cNvSpPr/>
          <p:nvPr/>
        </p:nvSpPr>
        <p:spPr>
          <a:xfrm>
            <a:off x="1913235" y="12300934"/>
            <a:ext cx="3518912" cy="815608"/>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IQ" b="1" dirty="0" smtClean="0">
                <a:solidFill>
                  <a:sysClr val="windowText" lastClr="000000"/>
                </a:solidFill>
              </a:rPr>
              <a:t>4-الفرقة </a:t>
            </a:r>
            <a:r>
              <a:rPr lang="ar-IQ" b="1" dirty="0">
                <a:solidFill>
                  <a:sysClr val="windowText" lastClr="000000"/>
                </a:solidFill>
              </a:rPr>
              <a:t>الكشفية</a:t>
            </a:r>
            <a:endParaRPr lang="en-US" dirty="0">
              <a:solidFill>
                <a:sysClr val="windowText" lastClr="000000"/>
              </a:solidFill>
            </a:endParaRPr>
          </a:p>
        </p:txBody>
      </p:sp>
      <p:sp>
        <p:nvSpPr>
          <p:cNvPr id="5157" name="مستطيل 5156"/>
          <p:cNvSpPr/>
          <p:nvPr/>
        </p:nvSpPr>
        <p:spPr>
          <a:xfrm>
            <a:off x="7059025" y="8755310"/>
            <a:ext cx="457849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r-IQ" sz="4400" b="1" dirty="0" smtClean="0"/>
              <a:t>5- مجموعة </a:t>
            </a:r>
            <a:r>
              <a:rPr lang="ar-IQ" sz="4400" b="1" dirty="0"/>
              <a:t>رافعي </a:t>
            </a:r>
            <a:r>
              <a:rPr lang="ar-IQ" sz="4400" b="1" dirty="0" smtClean="0"/>
              <a:t>العلم</a:t>
            </a:r>
            <a:endParaRPr lang="en-US" sz="4400" dirty="0"/>
          </a:p>
        </p:txBody>
      </p:sp>
      <p:sp>
        <p:nvSpPr>
          <p:cNvPr id="5158" name="مستطيل 5157"/>
          <p:cNvSpPr/>
          <p:nvPr/>
        </p:nvSpPr>
        <p:spPr>
          <a:xfrm>
            <a:off x="13408740" y="13075828"/>
            <a:ext cx="9331401" cy="76944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IQ" sz="4400" b="1" dirty="0" smtClean="0">
                <a:solidFill>
                  <a:sysClr val="windowText" lastClr="000000"/>
                </a:solidFill>
              </a:rPr>
              <a:t>8- المعاونون والمدرسون </a:t>
            </a:r>
            <a:r>
              <a:rPr lang="ar-IQ" sz="4400" b="1" dirty="0">
                <a:solidFill>
                  <a:sysClr val="windowText" lastClr="000000"/>
                </a:solidFill>
              </a:rPr>
              <a:t>بدون أرشاد والموظفون</a:t>
            </a:r>
            <a:endParaRPr lang="en-US" sz="4400" dirty="0">
              <a:solidFill>
                <a:sysClr val="windowText" lastClr="000000"/>
              </a:solidFill>
            </a:endParaRPr>
          </a:p>
        </p:txBody>
      </p:sp>
      <p:sp>
        <p:nvSpPr>
          <p:cNvPr id="5159" name="مستطيل 5158"/>
          <p:cNvSpPr/>
          <p:nvPr/>
        </p:nvSpPr>
        <p:spPr>
          <a:xfrm>
            <a:off x="8066850" y="4114478"/>
            <a:ext cx="2980303" cy="76944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IQ" sz="4400" b="1" dirty="0" smtClean="0"/>
              <a:t>6-مرشد </a:t>
            </a:r>
            <a:r>
              <a:rPr lang="ar-IQ" sz="4400" b="1" dirty="0"/>
              <a:t>الصف</a:t>
            </a:r>
            <a:endParaRPr lang="en-US" sz="4400" dirty="0"/>
          </a:p>
        </p:txBody>
      </p:sp>
      <p:sp>
        <p:nvSpPr>
          <p:cNvPr id="5160" name="مستطيل 5159"/>
          <p:cNvSpPr/>
          <p:nvPr/>
        </p:nvSpPr>
        <p:spPr>
          <a:xfrm>
            <a:off x="16484353" y="4224123"/>
            <a:ext cx="6168675" cy="769441"/>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ar-IQ" sz="4400" b="1" dirty="0" smtClean="0"/>
              <a:t>7- تلاميذ </a:t>
            </a:r>
            <a:r>
              <a:rPr lang="ar-IQ" sz="4400" b="1" dirty="0"/>
              <a:t>المدرسة حسب صفوف</a:t>
            </a:r>
            <a:endParaRPr lang="en-US" sz="4400" dirty="0"/>
          </a:p>
        </p:txBody>
      </p:sp>
      <p:cxnSp>
        <p:nvCxnSpPr>
          <p:cNvPr id="5162" name="رابط كسهم مستقيم 5161"/>
          <p:cNvCxnSpPr>
            <a:endCxn id="5" idx="4"/>
          </p:cNvCxnSpPr>
          <p:nvPr/>
        </p:nvCxnSpPr>
        <p:spPr>
          <a:xfrm flipH="1">
            <a:off x="14840076" y="7092828"/>
            <a:ext cx="2813753" cy="7250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رابط كسهم مستقيم 71"/>
          <p:cNvCxnSpPr/>
          <p:nvPr/>
        </p:nvCxnSpPr>
        <p:spPr>
          <a:xfrm flipH="1">
            <a:off x="14782928" y="6446039"/>
            <a:ext cx="2453116" cy="15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68" name="قوس كبير أيمن 5167"/>
          <p:cNvSpPr/>
          <p:nvPr/>
        </p:nvSpPr>
        <p:spPr>
          <a:xfrm rot="16539040">
            <a:off x="4881736" y="7755504"/>
            <a:ext cx="815014" cy="1666111"/>
          </a:xfrm>
          <a:prstGeom prst="rightBrace">
            <a:avLst>
              <a:gd name="adj1" fmla="val 21948"/>
              <a:gd name="adj2" fmla="val 9054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رابط كسهم مستقيم 78"/>
          <p:cNvCxnSpPr/>
          <p:nvPr/>
        </p:nvCxnSpPr>
        <p:spPr>
          <a:xfrm flipH="1" flipV="1">
            <a:off x="5920162" y="8494633"/>
            <a:ext cx="1297387" cy="5814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رابط كسهم مستقيم 79"/>
          <p:cNvCxnSpPr/>
          <p:nvPr/>
        </p:nvCxnSpPr>
        <p:spPr>
          <a:xfrm>
            <a:off x="22465525" y="4224123"/>
            <a:ext cx="1449351"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رابط كسهم مستقيم 80"/>
          <p:cNvCxnSpPr/>
          <p:nvPr/>
        </p:nvCxnSpPr>
        <p:spPr>
          <a:xfrm flipV="1">
            <a:off x="13450276" y="11729375"/>
            <a:ext cx="1061452" cy="213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رابط كسهم مستقيم 84"/>
          <p:cNvCxnSpPr/>
          <p:nvPr/>
        </p:nvCxnSpPr>
        <p:spPr>
          <a:xfrm flipV="1">
            <a:off x="12443462" y="10328453"/>
            <a:ext cx="1132640" cy="1896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رابط كسهم مستقيم 88"/>
          <p:cNvCxnSpPr/>
          <p:nvPr/>
        </p:nvCxnSpPr>
        <p:spPr>
          <a:xfrm flipV="1">
            <a:off x="17236044" y="2581388"/>
            <a:ext cx="79818" cy="16856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رابط كسهم مستقيم 99"/>
          <p:cNvCxnSpPr>
            <a:endCxn id="24" idx="1"/>
          </p:cNvCxnSpPr>
          <p:nvPr/>
        </p:nvCxnSpPr>
        <p:spPr>
          <a:xfrm flipH="1" flipV="1">
            <a:off x="6430127" y="3898050"/>
            <a:ext cx="1767598" cy="4572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قوس كبير أيمن 104"/>
          <p:cNvSpPr/>
          <p:nvPr/>
        </p:nvSpPr>
        <p:spPr>
          <a:xfrm rot="16200000" flipH="1">
            <a:off x="3854221" y="10200438"/>
            <a:ext cx="780213" cy="3351668"/>
          </a:xfrm>
          <a:prstGeom prst="rightBrace">
            <a:avLst>
              <a:gd name="adj1" fmla="val 21948"/>
              <a:gd name="adj2" fmla="val 4299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6" name="صورة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8325" y="461464"/>
            <a:ext cx="1759124" cy="1759124"/>
          </a:xfrm>
          <a:prstGeom prst="rect">
            <a:avLst/>
          </a:prstGeom>
        </p:spPr>
      </p:pic>
      <p:pic>
        <p:nvPicPr>
          <p:cNvPr id="107" name="صورة 1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88626" y="687978"/>
            <a:ext cx="1759124" cy="1759124"/>
          </a:xfrm>
          <a:prstGeom prst="rect">
            <a:avLst/>
          </a:prstGeom>
        </p:spPr>
      </p:pic>
      <p:sp>
        <p:nvSpPr>
          <p:cNvPr id="5" name="مخطط انسيابي: قرص ممغنط 4"/>
          <p:cNvSpPr/>
          <p:nvPr/>
        </p:nvSpPr>
        <p:spPr>
          <a:xfrm>
            <a:off x="14725776" y="7568355"/>
            <a:ext cx="114300" cy="499125"/>
          </a:xfrm>
          <a:prstGeom prst="flowChartMagneticDisk">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رابط مستقيم 89"/>
          <p:cNvCxnSpPr/>
          <p:nvPr/>
        </p:nvCxnSpPr>
        <p:spPr>
          <a:xfrm flipV="1">
            <a:off x="5930920" y="289081"/>
            <a:ext cx="499207" cy="13556188"/>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73" name="صورة 72"/>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9858425" y="1567540"/>
            <a:ext cx="517773" cy="1417182"/>
          </a:xfrm>
          <a:prstGeom prst="rect">
            <a:avLst/>
          </a:prstGeom>
          <a:ln>
            <a:noFill/>
          </a:ln>
          <a:extLst>
            <a:ext uri="{53640926-AAD7-44D8-BBD7-CCE9431645EC}">
              <a14:shadowObscured xmlns:a14="http://schemas.microsoft.com/office/drawing/2010/main"/>
            </a:ext>
          </a:extLst>
        </p:spPr>
      </p:pic>
      <p:pic>
        <p:nvPicPr>
          <p:cNvPr id="74" name="صورة 73"/>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12892680" y="1606351"/>
            <a:ext cx="517773" cy="1417182"/>
          </a:xfrm>
          <a:prstGeom prst="rect">
            <a:avLst/>
          </a:prstGeom>
          <a:ln>
            <a:noFill/>
          </a:ln>
          <a:extLst>
            <a:ext uri="{53640926-AAD7-44D8-BBD7-CCE9431645EC}">
              <a14:shadowObscured xmlns:a14="http://schemas.microsoft.com/office/drawing/2010/main"/>
            </a:ext>
          </a:extLst>
        </p:spPr>
      </p:pic>
      <p:pic>
        <p:nvPicPr>
          <p:cNvPr id="75" name="صورة 74"/>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15566268" y="1652746"/>
            <a:ext cx="517773" cy="1417182"/>
          </a:xfrm>
          <a:prstGeom prst="rect">
            <a:avLst/>
          </a:prstGeom>
          <a:ln>
            <a:noFill/>
          </a:ln>
          <a:extLst>
            <a:ext uri="{53640926-AAD7-44D8-BBD7-CCE9431645EC}">
              <a14:shadowObscured xmlns:a14="http://schemas.microsoft.com/office/drawing/2010/main"/>
            </a:ext>
          </a:extLst>
        </p:spPr>
      </p:pic>
      <p:pic>
        <p:nvPicPr>
          <p:cNvPr id="91" name="صورة 90"/>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20916653" y="1661894"/>
            <a:ext cx="517773" cy="1417182"/>
          </a:xfrm>
          <a:prstGeom prst="rect">
            <a:avLst/>
          </a:prstGeom>
          <a:ln>
            <a:noFill/>
          </a:ln>
          <a:extLst>
            <a:ext uri="{53640926-AAD7-44D8-BBD7-CCE9431645EC}">
              <a14:shadowObscured xmlns:a14="http://schemas.microsoft.com/office/drawing/2010/main"/>
            </a:ext>
          </a:extLst>
        </p:spPr>
      </p:pic>
      <p:pic>
        <p:nvPicPr>
          <p:cNvPr id="92" name="صورة 91"/>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flipH="1">
            <a:off x="6088559" y="5256984"/>
            <a:ext cx="271753" cy="1094059"/>
          </a:xfrm>
          <a:prstGeom prst="rect">
            <a:avLst/>
          </a:prstGeom>
          <a:ln>
            <a:noFill/>
          </a:ln>
          <a:extLst>
            <a:ext uri="{53640926-AAD7-44D8-BBD7-CCE9431645EC}">
              <a14:shadowObscured xmlns:a14="http://schemas.microsoft.com/office/drawing/2010/main"/>
            </a:ext>
          </a:extLst>
        </p:spPr>
      </p:pic>
      <p:pic>
        <p:nvPicPr>
          <p:cNvPr id="93" name="صورة 92"/>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flipH="1">
            <a:off x="6072661" y="7270887"/>
            <a:ext cx="271753" cy="1094059"/>
          </a:xfrm>
          <a:prstGeom prst="rect">
            <a:avLst/>
          </a:prstGeom>
          <a:ln>
            <a:noFill/>
          </a:ln>
          <a:extLst>
            <a:ext uri="{53640926-AAD7-44D8-BBD7-CCE9431645EC}">
              <a14:shadowObscured xmlns:a14="http://schemas.microsoft.com/office/drawing/2010/main"/>
            </a:ext>
          </a:extLst>
        </p:spPr>
      </p:pic>
      <p:pic>
        <p:nvPicPr>
          <p:cNvPr id="94" name="صورة 93"/>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a:off x="23782095" y="2581387"/>
            <a:ext cx="265562" cy="1094059"/>
          </a:xfrm>
          <a:prstGeom prst="rect">
            <a:avLst/>
          </a:prstGeom>
          <a:ln>
            <a:noFill/>
          </a:ln>
          <a:extLst>
            <a:ext uri="{53640926-AAD7-44D8-BBD7-CCE9431645EC}">
              <a14:shadowObscured xmlns:a14="http://schemas.microsoft.com/office/drawing/2010/main"/>
            </a:ext>
          </a:extLst>
        </p:spPr>
      </p:pic>
      <p:pic>
        <p:nvPicPr>
          <p:cNvPr id="95" name="صورة 94"/>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a:off x="23837032" y="7191446"/>
            <a:ext cx="265562" cy="1094059"/>
          </a:xfrm>
          <a:prstGeom prst="rect">
            <a:avLst/>
          </a:prstGeom>
          <a:ln>
            <a:noFill/>
          </a:ln>
          <a:extLst>
            <a:ext uri="{53640926-AAD7-44D8-BBD7-CCE9431645EC}">
              <a14:shadowObscured xmlns:a14="http://schemas.microsoft.com/office/drawing/2010/main"/>
            </a:ext>
          </a:extLst>
        </p:spPr>
      </p:pic>
      <p:pic>
        <p:nvPicPr>
          <p:cNvPr id="96" name="صورة 95"/>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a:off x="23802579" y="4680636"/>
            <a:ext cx="261832" cy="1094059"/>
          </a:xfrm>
          <a:prstGeom prst="rect">
            <a:avLst/>
          </a:prstGeom>
          <a:ln>
            <a:noFill/>
          </a:ln>
          <a:extLst>
            <a:ext uri="{53640926-AAD7-44D8-BBD7-CCE9431645EC}">
              <a14:shadowObscured xmlns:a14="http://schemas.microsoft.com/office/drawing/2010/main"/>
            </a:ext>
          </a:extLst>
        </p:spPr>
      </p:pic>
      <p:pic>
        <p:nvPicPr>
          <p:cNvPr id="97"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7125100" y="11124646"/>
            <a:ext cx="665762" cy="1637414"/>
          </a:xfrm>
          <a:prstGeom prst="rect">
            <a:avLst/>
          </a:prstGeom>
          <a:noFill/>
          <a:extLst>
            <a:ext uri="{909E8E84-426E-40DD-AFC4-6F175D3DCCD1}">
              <a14:hiddenFill xmlns:a14="http://schemas.microsoft.com/office/drawing/2010/main">
                <a:solidFill>
                  <a:srgbClr val="FFFFFF"/>
                </a:solidFill>
              </a14:hiddenFill>
            </a:ext>
          </a:extLst>
        </p:spPr>
      </p:pic>
      <p:pic>
        <p:nvPicPr>
          <p:cNvPr id="99"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7814972" y="11144411"/>
            <a:ext cx="665762" cy="1637414"/>
          </a:xfrm>
          <a:prstGeom prst="rect">
            <a:avLst/>
          </a:prstGeom>
          <a:noFill/>
          <a:extLst>
            <a:ext uri="{909E8E84-426E-40DD-AFC4-6F175D3DCCD1}">
              <a14:hiddenFill xmlns:a14="http://schemas.microsoft.com/office/drawing/2010/main">
                <a:solidFill>
                  <a:srgbClr val="FFFFFF"/>
                </a:solidFill>
              </a14:hiddenFill>
            </a:ext>
          </a:extLst>
        </p:spPr>
      </p:pic>
      <p:pic>
        <p:nvPicPr>
          <p:cNvPr id="101"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8358100" y="11116870"/>
            <a:ext cx="665762" cy="1637414"/>
          </a:xfrm>
          <a:prstGeom prst="rect">
            <a:avLst/>
          </a:prstGeom>
          <a:noFill/>
          <a:extLst>
            <a:ext uri="{909E8E84-426E-40DD-AFC4-6F175D3DCCD1}">
              <a14:hiddenFill xmlns:a14="http://schemas.microsoft.com/office/drawing/2010/main">
                <a:solidFill>
                  <a:srgbClr val="FFFFFF"/>
                </a:solidFill>
              </a14:hiddenFill>
            </a:ext>
          </a:extLst>
        </p:spPr>
      </p:pic>
      <p:pic>
        <p:nvPicPr>
          <p:cNvPr id="102"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9023862" y="11144411"/>
            <a:ext cx="665762" cy="1637414"/>
          </a:xfrm>
          <a:prstGeom prst="rect">
            <a:avLst/>
          </a:prstGeom>
          <a:noFill/>
          <a:extLst>
            <a:ext uri="{909E8E84-426E-40DD-AFC4-6F175D3DCCD1}">
              <a14:hiddenFill xmlns:a14="http://schemas.microsoft.com/office/drawing/2010/main">
                <a:solidFill>
                  <a:srgbClr val="FFFFFF"/>
                </a:solidFill>
              </a14:hiddenFill>
            </a:ext>
          </a:extLst>
        </p:spPr>
      </p:pic>
      <p:pic>
        <p:nvPicPr>
          <p:cNvPr id="103"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9687213" y="11169466"/>
            <a:ext cx="665762" cy="1637414"/>
          </a:xfrm>
          <a:prstGeom prst="rect">
            <a:avLst/>
          </a:prstGeom>
          <a:noFill/>
          <a:extLst>
            <a:ext uri="{909E8E84-426E-40DD-AFC4-6F175D3DCCD1}">
              <a14:hiddenFill xmlns:a14="http://schemas.microsoft.com/office/drawing/2010/main">
                <a:solidFill>
                  <a:srgbClr val="FFFFFF"/>
                </a:solidFill>
              </a14:hiddenFill>
            </a:ext>
          </a:extLst>
        </p:spPr>
      </p:pic>
      <p:pic>
        <p:nvPicPr>
          <p:cNvPr id="104" name="صورة 268"/>
          <p:cNvPicPr>
            <a:picLocks noChangeAspect="1" noChangeArrowheads="1"/>
          </p:cNvPicPr>
          <p:nvPr/>
        </p:nvPicPr>
        <p:blipFill>
          <a:blip r:embed="rId5">
            <a:extLst>
              <a:ext uri="{28A0092B-C50C-407E-A947-70E740481C1C}">
                <a14:useLocalDpi xmlns:a14="http://schemas.microsoft.com/office/drawing/2010/main" val="0"/>
              </a:ext>
            </a:extLst>
          </a:blip>
          <a:srcRect l="67081" t="77419" r="16893"/>
          <a:stretch>
            <a:fillRect/>
          </a:stretch>
        </p:blipFill>
        <p:spPr bwMode="auto">
          <a:xfrm>
            <a:off x="16484353" y="11122275"/>
            <a:ext cx="665762" cy="1637413"/>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رابط مستقيم 107"/>
          <p:cNvCxnSpPr/>
          <p:nvPr/>
        </p:nvCxnSpPr>
        <p:spPr>
          <a:xfrm>
            <a:off x="5953076" y="13845269"/>
            <a:ext cx="17883956" cy="23871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9" name="رابط مستقيم 108"/>
          <p:cNvCxnSpPr/>
          <p:nvPr/>
        </p:nvCxnSpPr>
        <p:spPr>
          <a:xfrm flipV="1">
            <a:off x="18147853" y="219925"/>
            <a:ext cx="0" cy="277932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0" name="رابط مستقيم 109"/>
          <p:cNvCxnSpPr/>
          <p:nvPr/>
        </p:nvCxnSpPr>
        <p:spPr>
          <a:xfrm flipV="1">
            <a:off x="15350988" y="324809"/>
            <a:ext cx="0" cy="277932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1" name="رابط مستقيم 110"/>
          <p:cNvCxnSpPr/>
          <p:nvPr/>
        </p:nvCxnSpPr>
        <p:spPr>
          <a:xfrm flipV="1">
            <a:off x="12529753" y="95722"/>
            <a:ext cx="0" cy="277932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2" name="رابط مستقيم 111"/>
          <p:cNvCxnSpPr/>
          <p:nvPr/>
        </p:nvCxnSpPr>
        <p:spPr>
          <a:xfrm flipV="1">
            <a:off x="9525865" y="122336"/>
            <a:ext cx="0" cy="277932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3" name="رابط مستقيم 112"/>
          <p:cNvCxnSpPr/>
          <p:nvPr/>
        </p:nvCxnSpPr>
        <p:spPr>
          <a:xfrm flipH="1">
            <a:off x="2949351" y="4481103"/>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4" name="رابط مستقيم 113"/>
          <p:cNvCxnSpPr/>
          <p:nvPr/>
        </p:nvCxnSpPr>
        <p:spPr>
          <a:xfrm flipH="1">
            <a:off x="2775421" y="6382768"/>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5" name="رابط مستقيم 114"/>
          <p:cNvCxnSpPr/>
          <p:nvPr/>
        </p:nvCxnSpPr>
        <p:spPr>
          <a:xfrm flipH="1">
            <a:off x="2736484" y="8494633"/>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6" name="رابط مستقيم 115"/>
          <p:cNvCxnSpPr/>
          <p:nvPr/>
        </p:nvCxnSpPr>
        <p:spPr>
          <a:xfrm flipH="1">
            <a:off x="2617817" y="11623013"/>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5165" name="شكل بيضاوي 5164"/>
          <p:cNvSpPr/>
          <p:nvPr/>
        </p:nvSpPr>
        <p:spPr>
          <a:xfrm>
            <a:off x="14640805" y="9100102"/>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شكل بيضاوي 117"/>
          <p:cNvSpPr/>
          <p:nvPr/>
        </p:nvSpPr>
        <p:spPr>
          <a:xfrm>
            <a:off x="14171534" y="9100102"/>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شكل بيضاوي 118"/>
          <p:cNvSpPr/>
          <p:nvPr/>
        </p:nvSpPr>
        <p:spPr>
          <a:xfrm>
            <a:off x="15108391" y="907611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قوس كبير أيمن 87"/>
          <p:cNvSpPr/>
          <p:nvPr/>
        </p:nvSpPr>
        <p:spPr>
          <a:xfrm rot="16200000" flipH="1">
            <a:off x="17400756" y="10017252"/>
            <a:ext cx="780213" cy="5382971"/>
          </a:xfrm>
          <a:prstGeom prst="rightBrace">
            <a:avLst>
              <a:gd name="adj1" fmla="val 21948"/>
              <a:gd name="adj2" fmla="val 9054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شكل بيضاوي 119"/>
          <p:cNvSpPr/>
          <p:nvPr/>
        </p:nvSpPr>
        <p:spPr>
          <a:xfrm>
            <a:off x="13696761" y="11115213"/>
            <a:ext cx="284241" cy="18471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5" name="صورة 263"/>
          <p:cNvPicPr>
            <a:picLocks noChangeAspect="1" noChangeArrowheads="1"/>
          </p:cNvPicPr>
          <p:nvPr/>
        </p:nvPicPr>
        <p:blipFill>
          <a:blip r:embed="rId5">
            <a:extLst>
              <a:ext uri="{28A0092B-C50C-407E-A947-70E740481C1C}">
                <a14:useLocalDpi xmlns:a14="http://schemas.microsoft.com/office/drawing/2010/main" val="0"/>
              </a:ext>
            </a:extLst>
          </a:blip>
          <a:srcRect l="14667" t="77419" r="72337"/>
          <a:stretch>
            <a:fillRect/>
          </a:stretch>
        </p:blipFill>
        <p:spPr bwMode="auto">
          <a:xfrm flipH="1">
            <a:off x="13540391" y="9963098"/>
            <a:ext cx="542629" cy="1373091"/>
          </a:xfrm>
          <a:prstGeom prst="rect">
            <a:avLst/>
          </a:prstGeom>
          <a:noFill/>
          <a:extLst>
            <a:ext uri="{909E8E84-426E-40DD-AFC4-6F175D3DCCD1}">
              <a14:hiddenFill xmlns:a14="http://schemas.microsoft.com/office/drawing/2010/main">
                <a:solidFill>
                  <a:srgbClr val="FFFFFF"/>
                </a:solidFill>
              </a14:hiddenFill>
            </a:ext>
          </a:extLst>
        </p:spPr>
      </p:pic>
      <p:cxnSp>
        <p:nvCxnSpPr>
          <p:cNvPr id="130" name="رابط مستقيم 129"/>
          <p:cNvCxnSpPr/>
          <p:nvPr/>
        </p:nvCxnSpPr>
        <p:spPr>
          <a:xfrm flipH="1">
            <a:off x="23748155" y="7738476"/>
            <a:ext cx="3528341" cy="84708"/>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p:cNvCxnSpPr/>
          <p:nvPr/>
        </p:nvCxnSpPr>
        <p:spPr>
          <a:xfrm flipH="1">
            <a:off x="23816911" y="9963098"/>
            <a:ext cx="3367252"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133" name="صورة 132"/>
          <p:cNvPicPr/>
          <p:nvPr/>
        </p:nvPicPr>
        <p:blipFill rotWithShape="1">
          <a:blip r:embed="rId4">
            <a:extLst>
              <a:ext uri="{28A0092B-C50C-407E-A947-70E740481C1C}">
                <a14:useLocalDpi xmlns:a14="http://schemas.microsoft.com/office/drawing/2010/main" val="0"/>
              </a:ext>
            </a:extLst>
          </a:blip>
          <a:srcRect l="12913" t="15333" r="70199"/>
          <a:stretch/>
        </p:blipFill>
        <p:spPr bwMode="auto">
          <a:xfrm>
            <a:off x="18250454" y="1633575"/>
            <a:ext cx="517773" cy="1417182"/>
          </a:xfrm>
          <a:prstGeom prst="rect">
            <a:avLst/>
          </a:prstGeom>
          <a:ln>
            <a:noFill/>
          </a:ln>
          <a:extLst>
            <a:ext uri="{53640926-AAD7-44D8-BBD7-CCE9431645EC}">
              <a14:shadowObscured xmlns:a14="http://schemas.microsoft.com/office/drawing/2010/main"/>
            </a:ext>
          </a:extLst>
        </p:spPr>
      </p:pic>
      <p:pic>
        <p:nvPicPr>
          <p:cNvPr id="134" name="صورة 133"/>
          <p:cNvPicPr/>
          <p:nvPr/>
        </p:nvPicPr>
        <p:blipFill rotWithShape="1">
          <a:blip r:embed="rId3">
            <a:extLst>
              <a:ext uri="{28A0092B-C50C-407E-A947-70E740481C1C}">
                <a14:useLocalDpi xmlns:a14="http://schemas.microsoft.com/office/drawing/2010/main" val="0"/>
              </a:ext>
            </a:extLst>
          </a:blip>
          <a:srcRect l="59470"/>
          <a:stretch/>
        </p:blipFill>
        <p:spPr bwMode="auto">
          <a:xfrm>
            <a:off x="21564755" y="352330"/>
            <a:ext cx="1801540" cy="2803608"/>
          </a:xfrm>
          <a:prstGeom prst="rect">
            <a:avLst/>
          </a:prstGeom>
          <a:ln>
            <a:noFill/>
          </a:ln>
          <a:extLst>
            <a:ext uri="{53640926-AAD7-44D8-BBD7-CCE9431645EC}">
              <a14:shadowObscured xmlns:a14="http://schemas.microsoft.com/office/drawing/2010/main"/>
            </a:ext>
          </a:extLst>
        </p:spPr>
      </p:pic>
      <p:cxnSp>
        <p:nvCxnSpPr>
          <p:cNvPr id="135" name="رابط مستقيم 134"/>
          <p:cNvCxnSpPr/>
          <p:nvPr/>
        </p:nvCxnSpPr>
        <p:spPr>
          <a:xfrm flipV="1">
            <a:off x="20604590" y="222408"/>
            <a:ext cx="0" cy="277932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6" name="رابط مستقيم 85"/>
          <p:cNvCxnSpPr>
            <a:endCxn id="94" idx="1"/>
          </p:cNvCxnSpPr>
          <p:nvPr/>
        </p:nvCxnSpPr>
        <p:spPr>
          <a:xfrm>
            <a:off x="6314104" y="2875044"/>
            <a:ext cx="17467991" cy="253373"/>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8" name="رابط مستقيم 127"/>
          <p:cNvCxnSpPr/>
          <p:nvPr/>
        </p:nvCxnSpPr>
        <p:spPr>
          <a:xfrm flipH="1" flipV="1">
            <a:off x="23748154" y="5428192"/>
            <a:ext cx="3523009" cy="2648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161" name="رابط مستقيم 5160"/>
          <p:cNvCxnSpPr/>
          <p:nvPr/>
        </p:nvCxnSpPr>
        <p:spPr>
          <a:xfrm flipH="1" flipV="1">
            <a:off x="23721615" y="228601"/>
            <a:ext cx="80964" cy="13855378"/>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24" name="صورة 23"/>
          <p:cNvPicPr/>
          <p:nvPr/>
        </p:nvPicPr>
        <p:blipFill rotWithShape="1">
          <a:blip r:embed="rId9" cstate="print">
            <a:extLst>
              <a:ext uri="{28A0092B-C50C-407E-A947-70E740481C1C}">
                <a14:useLocalDpi xmlns:a14="http://schemas.microsoft.com/office/drawing/2010/main" val="0"/>
              </a:ext>
            </a:extLst>
          </a:blip>
          <a:srcRect l="89597" t="10250" r="400"/>
          <a:stretch/>
        </p:blipFill>
        <p:spPr bwMode="auto">
          <a:xfrm flipH="1">
            <a:off x="6158374" y="3351020"/>
            <a:ext cx="271753" cy="1094059"/>
          </a:xfrm>
          <a:prstGeom prst="rect">
            <a:avLst/>
          </a:prstGeom>
          <a:ln>
            <a:noFill/>
          </a:ln>
          <a:extLst>
            <a:ext uri="{53640926-AAD7-44D8-BBD7-CCE9431645EC}">
              <a14:shadowObscured xmlns:a14="http://schemas.microsoft.com/office/drawing/2010/main"/>
            </a:ext>
          </a:extLst>
        </p:spPr>
      </p:pic>
      <p:cxnSp>
        <p:nvCxnSpPr>
          <p:cNvPr id="98" name="رابط كسهم مستقيم 97"/>
          <p:cNvCxnSpPr/>
          <p:nvPr/>
        </p:nvCxnSpPr>
        <p:spPr>
          <a:xfrm flipH="1" flipV="1">
            <a:off x="10117312" y="2581387"/>
            <a:ext cx="436483" cy="16856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7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fill="hold"/>
                                        <p:tgtEl>
                                          <p:spTgt spid="82"/>
                                        </p:tgtEl>
                                        <p:attrNameLst>
                                          <p:attrName>ppt_w</p:attrName>
                                        </p:attrNameLst>
                                      </p:cBhvr>
                                      <p:tavLst>
                                        <p:tav tm="0">
                                          <p:val>
                                            <p:fltVal val="0"/>
                                          </p:val>
                                        </p:tav>
                                        <p:tav tm="100000">
                                          <p:val>
                                            <p:strVal val="#ppt_w"/>
                                          </p:val>
                                        </p:tav>
                                      </p:tavLst>
                                    </p:anim>
                                    <p:anim calcmode="lin" valueType="num">
                                      <p:cBhvr>
                                        <p:cTn id="23" dur="500" fill="hold"/>
                                        <p:tgtEl>
                                          <p:spTgt spid="82"/>
                                        </p:tgtEl>
                                        <p:attrNameLst>
                                          <p:attrName>ppt_h</p:attrName>
                                        </p:attrNameLst>
                                      </p:cBhvr>
                                      <p:tavLst>
                                        <p:tav tm="0">
                                          <p:val>
                                            <p:fltVal val="0"/>
                                          </p:val>
                                        </p:tav>
                                        <p:tav tm="100000">
                                          <p:val>
                                            <p:strVal val="#ppt_h"/>
                                          </p:val>
                                        </p:tav>
                                      </p:tavLst>
                                    </p:anim>
                                    <p:animEffect transition="in" filter="fade">
                                      <p:cBhvr>
                                        <p:cTn id="24" dur="500"/>
                                        <p:tgtEl>
                                          <p:spTgt spid="82"/>
                                        </p:tgtEl>
                                      </p:cBhvr>
                                    </p:animEffect>
                                  </p:childTnLst>
                                </p:cTn>
                              </p:par>
                              <p:par>
                                <p:cTn id="25" presetID="53" presetClass="entr" presetSubtype="16"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p:cTn id="27" dur="500" fill="hold"/>
                                        <p:tgtEl>
                                          <p:spTgt spid="83"/>
                                        </p:tgtEl>
                                        <p:attrNameLst>
                                          <p:attrName>ppt_w</p:attrName>
                                        </p:attrNameLst>
                                      </p:cBhvr>
                                      <p:tavLst>
                                        <p:tav tm="0">
                                          <p:val>
                                            <p:fltVal val="0"/>
                                          </p:val>
                                        </p:tav>
                                        <p:tav tm="100000">
                                          <p:val>
                                            <p:strVal val="#ppt_w"/>
                                          </p:val>
                                        </p:tav>
                                      </p:tavLst>
                                    </p:anim>
                                    <p:anim calcmode="lin" valueType="num">
                                      <p:cBhvr>
                                        <p:cTn id="28" dur="500" fill="hold"/>
                                        <p:tgtEl>
                                          <p:spTgt spid="83"/>
                                        </p:tgtEl>
                                        <p:attrNameLst>
                                          <p:attrName>ppt_h</p:attrName>
                                        </p:attrNameLst>
                                      </p:cBhvr>
                                      <p:tavLst>
                                        <p:tav tm="0">
                                          <p:val>
                                            <p:fltVal val="0"/>
                                          </p:val>
                                        </p:tav>
                                        <p:tav tm="100000">
                                          <p:val>
                                            <p:strVal val="#ppt_h"/>
                                          </p:val>
                                        </p:tav>
                                      </p:tavLst>
                                    </p:anim>
                                    <p:animEffect transition="in" filter="fade">
                                      <p:cBhvr>
                                        <p:cTn id="29" dur="500"/>
                                        <p:tgtEl>
                                          <p:spTgt spid="83"/>
                                        </p:tgtEl>
                                      </p:cBhvr>
                                    </p:animEffect>
                                  </p:childTnLst>
                                </p:cTn>
                              </p:par>
                              <p:par>
                                <p:cTn id="30" presetID="53" presetClass="entr" presetSubtype="16"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56"/>
                                        </p:tgtEl>
                                        <p:attrNameLst>
                                          <p:attrName>style.visibility</p:attrName>
                                        </p:attrNameLst>
                                      </p:cBhvr>
                                      <p:to>
                                        <p:strVal val="visible"/>
                                      </p:to>
                                    </p:set>
                                    <p:anim calcmode="lin" valueType="num">
                                      <p:cBhvr>
                                        <p:cTn id="47" dur="500" fill="hold"/>
                                        <p:tgtEl>
                                          <p:spTgt spid="5156"/>
                                        </p:tgtEl>
                                        <p:attrNameLst>
                                          <p:attrName>ppt_w</p:attrName>
                                        </p:attrNameLst>
                                      </p:cBhvr>
                                      <p:tavLst>
                                        <p:tav tm="0">
                                          <p:val>
                                            <p:fltVal val="0"/>
                                          </p:val>
                                        </p:tav>
                                        <p:tav tm="100000">
                                          <p:val>
                                            <p:strVal val="#ppt_w"/>
                                          </p:val>
                                        </p:tav>
                                      </p:tavLst>
                                    </p:anim>
                                    <p:anim calcmode="lin" valueType="num">
                                      <p:cBhvr>
                                        <p:cTn id="48" dur="500" fill="hold"/>
                                        <p:tgtEl>
                                          <p:spTgt spid="5156"/>
                                        </p:tgtEl>
                                        <p:attrNameLst>
                                          <p:attrName>ppt_h</p:attrName>
                                        </p:attrNameLst>
                                      </p:cBhvr>
                                      <p:tavLst>
                                        <p:tav tm="0">
                                          <p:val>
                                            <p:fltVal val="0"/>
                                          </p:val>
                                        </p:tav>
                                        <p:tav tm="100000">
                                          <p:val>
                                            <p:strVal val="#ppt_h"/>
                                          </p:val>
                                        </p:tav>
                                      </p:tavLst>
                                    </p:anim>
                                    <p:animEffect transition="in" filter="fade">
                                      <p:cBhvr>
                                        <p:cTn id="49" dur="500"/>
                                        <p:tgtEl>
                                          <p:spTgt spid="51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p:cTn id="52" dur="500" fill="hold"/>
                                        <p:tgtEl>
                                          <p:spTgt spid="105"/>
                                        </p:tgtEl>
                                        <p:attrNameLst>
                                          <p:attrName>ppt_w</p:attrName>
                                        </p:attrNameLst>
                                      </p:cBhvr>
                                      <p:tavLst>
                                        <p:tav tm="0">
                                          <p:val>
                                            <p:fltVal val="0"/>
                                          </p:val>
                                        </p:tav>
                                        <p:tav tm="100000">
                                          <p:val>
                                            <p:strVal val="#ppt_w"/>
                                          </p:val>
                                        </p:tav>
                                      </p:tavLst>
                                    </p:anim>
                                    <p:anim calcmode="lin" valueType="num">
                                      <p:cBhvr>
                                        <p:cTn id="53" dur="500" fill="hold"/>
                                        <p:tgtEl>
                                          <p:spTgt spid="105"/>
                                        </p:tgtEl>
                                        <p:attrNameLst>
                                          <p:attrName>ppt_h</p:attrName>
                                        </p:attrNameLst>
                                      </p:cBhvr>
                                      <p:tavLst>
                                        <p:tav tm="0">
                                          <p:val>
                                            <p:fltVal val="0"/>
                                          </p:val>
                                        </p:tav>
                                        <p:tav tm="100000">
                                          <p:val>
                                            <p:strVal val="#ppt_h"/>
                                          </p:val>
                                        </p:tav>
                                      </p:tavLst>
                                    </p:anim>
                                    <p:animEffect transition="in" filter="fade">
                                      <p:cBhvr>
                                        <p:cTn id="54" dur="500"/>
                                        <p:tgtEl>
                                          <p:spTgt spid="10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157"/>
                                        </p:tgtEl>
                                        <p:attrNameLst>
                                          <p:attrName>style.visibility</p:attrName>
                                        </p:attrNameLst>
                                      </p:cBhvr>
                                      <p:to>
                                        <p:strVal val="visible"/>
                                      </p:to>
                                    </p:set>
                                    <p:anim calcmode="lin" valueType="num">
                                      <p:cBhvr>
                                        <p:cTn id="57" dur="500" fill="hold"/>
                                        <p:tgtEl>
                                          <p:spTgt spid="5157"/>
                                        </p:tgtEl>
                                        <p:attrNameLst>
                                          <p:attrName>ppt_w</p:attrName>
                                        </p:attrNameLst>
                                      </p:cBhvr>
                                      <p:tavLst>
                                        <p:tav tm="0">
                                          <p:val>
                                            <p:fltVal val="0"/>
                                          </p:val>
                                        </p:tav>
                                        <p:tav tm="100000">
                                          <p:val>
                                            <p:strVal val="#ppt_w"/>
                                          </p:val>
                                        </p:tav>
                                      </p:tavLst>
                                    </p:anim>
                                    <p:anim calcmode="lin" valueType="num">
                                      <p:cBhvr>
                                        <p:cTn id="58" dur="500" fill="hold"/>
                                        <p:tgtEl>
                                          <p:spTgt spid="5157"/>
                                        </p:tgtEl>
                                        <p:attrNameLst>
                                          <p:attrName>ppt_h</p:attrName>
                                        </p:attrNameLst>
                                      </p:cBhvr>
                                      <p:tavLst>
                                        <p:tav tm="0">
                                          <p:val>
                                            <p:fltVal val="0"/>
                                          </p:val>
                                        </p:tav>
                                        <p:tav tm="100000">
                                          <p:val>
                                            <p:strVal val="#ppt_h"/>
                                          </p:val>
                                        </p:tav>
                                      </p:tavLst>
                                    </p:anim>
                                    <p:animEffect transition="in" filter="fade">
                                      <p:cBhvr>
                                        <p:cTn id="59" dur="500"/>
                                        <p:tgtEl>
                                          <p:spTgt spid="51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168"/>
                                        </p:tgtEl>
                                        <p:attrNameLst>
                                          <p:attrName>style.visibility</p:attrName>
                                        </p:attrNameLst>
                                      </p:cBhvr>
                                      <p:to>
                                        <p:strVal val="visible"/>
                                      </p:to>
                                    </p:set>
                                    <p:anim calcmode="lin" valueType="num">
                                      <p:cBhvr>
                                        <p:cTn id="62" dur="500" fill="hold"/>
                                        <p:tgtEl>
                                          <p:spTgt spid="5168"/>
                                        </p:tgtEl>
                                        <p:attrNameLst>
                                          <p:attrName>ppt_w</p:attrName>
                                        </p:attrNameLst>
                                      </p:cBhvr>
                                      <p:tavLst>
                                        <p:tav tm="0">
                                          <p:val>
                                            <p:fltVal val="0"/>
                                          </p:val>
                                        </p:tav>
                                        <p:tav tm="100000">
                                          <p:val>
                                            <p:strVal val="#ppt_w"/>
                                          </p:val>
                                        </p:tav>
                                      </p:tavLst>
                                    </p:anim>
                                    <p:anim calcmode="lin" valueType="num">
                                      <p:cBhvr>
                                        <p:cTn id="63" dur="500" fill="hold"/>
                                        <p:tgtEl>
                                          <p:spTgt spid="5168"/>
                                        </p:tgtEl>
                                        <p:attrNameLst>
                                          <p:attrName>ppt_h</p:attrName>
                                        </p:attrNameLst>
                                      </p:cBhvr>
                                      <p:tavLst>
                                        <p:tav tm="0">
                                          <p:val>
                                            <p:fltVal val="0"/>
                                          </p:val>
                                        </p:tav>
                                        <p:tav tm="100000">
                                          <p:val>
                                            <p:strVal val="#ppt_h"/>
                                          </p:val>
                                        </p:tav>
                                      </p:tavLst>
                                    </p:anim>
                                    <p:animEffect transition="in" filter="fade">
                                      <p:cBhvr>
                                        <p:cTn id="64" dur="500"/>
                                        <p:tgtEl>
                                          <p:spTgt spid="5168"/>
                                        </p:tgtEl>
                                      </p:cBhvr>
                                    </p:animEffect>
                                  </p:childTnLst>
                                </p:cTn>
                              </p:par>
                              <p:par>
                                <p:cTn id="65" presetID="16" presetClass="entr" presetSubtype="21"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barn(inVertical)">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arn(inVertical)">
                                      <p:cBhvr>
                                        <p:cTn id="72" dur="500"/>
                                        <p:tgtEl>
                                          <p:spTgt spid="6"/>
                                        </p:tgtEl>
                                      </p:cBhvr>
                                    </p:animEffect>
                                  </p:childTnLst>
                                </p:cTn>
                              </p:par>
                            </p:childTnLst>
                          </p:cTn>
                        </p:par>
                        <p:par>
                          <p:cTn id="73" fill="hold">
                            <p:stCondLst>
                              <p:cond delay="500"/>
                            </p:stCondLst>
                            <p:childTnLst>
                              <p:par>
                                <p:cTn id="74" presetID="16" presetClass="entr" presetSubtype="21"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par>
                          <p:cTn id="77" fill="hold">
                            <p:stCondLst>
                              <p:cond delay="1000"/>
                            </p:stCondLst>
                            <p:childTnLst>
                              <p:par>
                                <p:cTn id="78" presetID="16" presetClass="entr" presetSubtype="21"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par>
                          <p:cTn id="81" fill="hold">
                            <p:stCondLst>
                              <p:cond delay="1500"/>
                            </p:stCondLst>
                            <p:childTnLst>
                              <p:par>
                                <p:cTn id="82" presetID="16" presetClass="entr" presetSubtype="21"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arn(inVertical)">
                                      <p:cBhvr>
                                        <p:cTn id="84" dur="500"/>
                                        <p:tgtEl>
                                          <p:spTgt spid="14"/>
                                        </p:tgtEl>
                                      </p:cBhvr>
                                    </p:animEffect>
                                  </p:childTnLst>
                                </p:cTn>
                              </p:par>
                            </p:childTnLst>
                          </p:cTn>
                        </p:par>
                        <p:par>
                          <p:cTn id="85" fill="hold">
                            <p:stCondLst>
                              <p:cond delay="2000"/>
                            </p:stCondLst>
                            <p:childTnLst>
                              <p:par>
                                <p:cTn id="86" presetID="16" presetClass="entr" presetSubtype="21"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500"/>
                                        <p:tgtEl>
                                          <p:spTgt spid="13"/>
                                        </p:tgtEl>
                                      </p:cBhvr>
                                    </p:animEffect>
                                  </p:childTnLst>
                                </p:cTn>
                              </p:par>
                            </p:childTnLst>
                          </p:cTn>
                        </p:par>
                        <p:par>
                          <p:cTn id="89" fill="hold">
                            <p:stCondLst>
                              <p:cond delay="2500"/>
                            </p:stCondLst>
                            <p:childTnLst>
                              <p:par>
                                <p:cTn id="90" presetID="16" presetClass="entr" presetSubtype="21"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arn(inVertical)">
                                      <p:cBhvr>
                                        <p:cTn id="92" dur="500"/>
                                        <p:tgtEl>
                                          <p:spTgt spid="12"/>
                                        </p:tgtEl>
                                      </p:cBhvr>
                                    </p:animEffect>
                                  </p:childTnLst>
                                </p:cTn>
                              </p:par>
                              <p:par>
                                <p:cTn id="93" presetID="16" presetClass="entr" presetSubtype="21"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barn(inVertical)">
                                      <p:cBhvr>
                                        <p:cTn id="95" dur="500"/>
                                        <p:tgtEl>
                                          <p:spTgt spid="11"/>
                                        </p:tgtEl>
                                      </p:cBhvr>
                                    </p:animEffect>
                                  </p:childTnLst>
                                </p:cTn>
                              </p:par>
                            </p:childTnLst>
                          </p:cTn>
                        </p:par>
                        <p:par>
                          <p:cTn id="96" fill="hold">
                            <p:stCondLst>
                              <p:cond delay="3000"/>
                            </p:stCondLst>
                            <p:childTnLst>
                              <p:par>
                                <p:cTn id="97" presetID="16" presetClass="entr" presetSubtype="21"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barn(inVertical)">
                                      <p:cBhvr>
                                        <p:cTn id="99" dur="500"/>
                                        <p:tgtEl>
                                          <p:spTgt spid="10"/>
                                        </p:tgtEl>
                                      </p:cBhvr>
                                    </p:animEffect>
                                  </p:childTnLst>
                                </p:cTn>
                              </p:par>
                            </p:childTnLst>
                          </p:cTn>
                        </p:par>
                        <p:par>
                          <p:cTn id="100" fill="hold">
                            <p:stCondLst>
                              <p:cond delay="3500"/>
                            </p:stCondLst>
                            <p:childTnLst>
                              <p:par>
                                <p:cTn id="101" presetID="16" presetClass="entr" presetSubtype="21" fill="hold" nodeType="afterEffect">
                                  <p:stCondLst>
                                    <p:cond delay="0"/>
                                  </p:stCondLst>
                                  <p:childTnLst>
                                    <p:set>
                                      <p:cBhvr>
                                        <p:cTn id="102" dur="1" fill="hold">
                                          <p:stCondLst>
                                            <p:cond delay="0"/>
                                          </p:stCondLst>
                                        </p:cTn>
                                        <p:tgtEl>
                                          <p:spTgt spid="134"/>
                                        </p:tgtEl>
                                        <p:attrNameLst>
                                          <p:attrName>style.visibility</p:attrName>
                                        </p:attrNameLst>
                                      </p:cBhvr>
                                      <p:to>
                                        <p:strVal val="visible"/>
                                      </p:to>
                                    </p:set>
                                    <p:animEffect transition="in" filter="barn(inVertical)">
                                      <p:cBhvr>
                                        <p:cTn id="103" dur="500"/>
                                        <p:tgtEl>
                                          <p:spTgt spid="134"/>
                                        </p:tgtEl>
                                      </p:cBhvr>
                                    </p:animEffect>
                                  </p:childTnLst>
                                </p:cTn>
                              </p:par>
                            </p:childTnLst>
                          </p:cTn>
                        </p:par>
                        <p:par>
                          <p:cTn id="104" fill="hold">
                            <p:stCondLst>
                              <p:cond delay="4000"/>
                            </p:stCondLst>
                            <p:childTnLst>
                              <p:par>
                                <p:cTn id="105" presetID="16" presetClass="entr" presetSubtype="21"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barn(inVertical)">
                                      <p:cBhvr>
                                        <p:cTn id="107" dur="500"/>
                                        <p:tgtEl>
                                          <p:spTgt spid="4"/>
                                        </p:tgtEl>
                                      </p:cBhvr>
                                    </p:animEffect>
                                  </p:childTnLst>
                                </p:cTn>
                              </p:par>
                            </p:childTnLst>
                          </p:cTn>
                        </p:par>
                        <p:par>
                          <p:cTn id="108" fill="hold">
                            <p:stCondLst>
                              <p:cond delay="4500"/>
                            </p:stCondLst>
                            <p:childTnLst>
                              <p:par>
                                <p:cTn id="109" presetID="16" presetClass="entr" presetSubtype="21" fill="hold" nodeType="after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barn(inVertical)">
                                      <p:cBhvr>
                                        <p:cTn id="111" dur="500"/>
                                        <p:tgtEl>
                                          <p:spTgt spid="3"/>
                                        </p:tgtEl>
                                      </p:cBhvr>
                                    </p:animEffect>
                                  </p:childTnLst>
                                </p:cTn>
                              </p:par>
                              <p:par>
                                <p:cTn id="112" presetID="16" presetClass="entr" presetSubtype="21" fill="hold" nodeType="with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barn(inVertical)">
                                      <p:cBhvr>
                                        <p:cTn id="114" dur="500"/>
                                        <p:tgtEl>
                                          <p:spTgt spid="2"/>
                                        </p:tgtEl>
                                      </p:cBhvr>
                                    </p:animEffect>
                                  </p:childTnLst>
                                </p:cTn>
                              </p:par>
                              <p:par>
                                <p:cTn id="115" presetID="42" presetClass="entr" presetSubtype="0" fill="hold" grpId="0" nodeType="withEffect">
                                  <p:stCondLst>
                                    <p:cond delay="0"/>
                                  </p:stCondLst>
                                  <p:childTnLst>
                                    <p:set>
                                      <p:cBhvr>
                                        <p:cTn id="116" dur="1" fill="hold">
                                          <p:stCondLst>
                                            <p:cond delay="0"/>
                                          </p:stCondLst>
                                        </p:cTn>
                                        <p:tgtEl>
                                          <p:spTgt spid="5160"/>
                                        </p:tgtEl>
                                        <p:attrNameLst>
                                          <p:attrName>style.visibility</p:attrName>
                                        </p:attrNameLst>
                                      </p:cBhvr>
                                      <p:to>
                                        <p:strVal val="visible"/>
                                      </p:to>
                                    </p:set>
                                    <p:animEffect transition="in" filter="fade">
                                      <p:cBhvr>
                                        <p:cTn id="117" dur="1000"/>
                                        <p:tgtEl>
                                          <p:spTgt spid="5160"/>
                                        </p:tgtEl>
                                      </p:cBhvr>
                                    </p:animEffect>
                                    <p:anim calcmode="lin" valueType="num">
                                      <p:cBhvr>
                                        <p:cTn id="118" dur="1000" fill="hold"/>
                                        <p:tgtEl>
                                          <p:spTgt spid="5160"/>
                                        </p:tgtEl>
                                        <p:attrNameLst>
                                          <p:attrName>ppt_x</p:attrName>
                                        </p:attrNameLst>
                                      </p:cBhvr>
                                      <p:tavLst>
                                        <p:tav tm="0">
                                          <p:val>
                                            <p:strVal val="#ppt_x"/>
                                          </p:val>
                                        </p:tav>
                                        <p:tav tm="100000">
                                          <p:val>
                                            <p:strVal val="#ppt_x"/>
                                          </p:val>
                                        </p:tav>
                                      </p:tavLst>
                                    </p:anim>
                                    <p:anim calcmode="lin" valueType="num">
                                      <p:cBhvr>
                                        <p:cTn id="119" dur="1000" fill="hold"/>
                                        <p:tgtEl>
                                          <p:spTgt spid="516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89"/>
                                        </p:tgtEl>
                                        <p:attrNameLst>
                                          <p:attrName>style.visibility</p:attrName>
                                        </p:attrNameLst>
                                      </p:cBhvr>
                                      <p:to>
                                        <p:strVal val="visible"/>
                                      </p:to>
                                    </p:set>
                                    <p:animEffect transition="in" filter="fade">
                                      <p:cBhvr>
                                        <p:cTn id="122" dur="1000"/>
                                        <p:tgtEl>
                                          <p:spTgt spid="89"/>
                                        </p:tgtEl>
                                      </p:cBhvr>
                                    </p:animEffect>
                                    <p:anim calcmode="lin" valueType="num">
                                      <p:cBhvr>
                                        <p:cTn id="123" dur="1000" fill="hold"/>
                                        <p:tgtEl>
                                          <p:spTgt spid="89"/>
                                        </p:tgtEl>
                                        <p:attrNameLst>
                                          <p:attrName>ppt_x</p:attrName>
                                        </p:attrNameLst>
                                      </p:cBhvr>
                                      <p:tavLst>
                                        <p:tav tm="0">
                                          <p:val>
                                            <p:strVal val="#ppt_x"/>
                                          </p:val>
                                        </p:tav>
                                        <p:tav tm="100000">
                                          <p:val>
                                            <p:strVal val="#ppt_x"/>
                                          </p:val>
                                        </p:tav>
                                      </p:tavLst>
                                    </p:anim>
                                    <p:anim calcmode="lin" valueType="num">
                                      <p:cBhvr>
                                        <p:cTn id="124" dur="1000" fill="hold"/>
                                        <p:tgtEl>
                                          <p:spTgt spid="8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80"/>
                                        </p:tgtEl>
                                        <p:attrNameLst>
                                          <p:attrName>style.visibility</p:attrName>
                                        </p:attrNameLst>
                                      </p:cBhvr>
                                      <p:to>
                                        <p:strVal val="visible"/>
                                      </p:to>
                                    </p:set>
                                    <p:animEffect transition="in" filter="fade">
                                      <p:cBhvr>
                                        <p:cTn id="127" dur="1000"/>
                                        <p:tgtEl>
                                          <p:spTgt spid="80"/>
                                        </p:tgtEl>
                                      </p:cBhvr>
                                    </p:animEffect>
                                    <p:anim calcmode="lin" valueType="num">
                                      <p:cBhvr>
                                        <p:cTn id="128" dur="1000" fill="hold"/>
                                        <p:tgtEl>
                                          <p:spTgt spid="80"/>
                                        </p:tgtEl>
                                        <p:attrNameLst>
                                          <p:attrName>ppt_x</p:attrName>
                                        </p:attrNameLst>
                                      </p:cBhvr>
                                      <p:tavLst>
                                        <p:tav tm="0">
                                          <p:val>
                                            <p:strVal val="#ppt_x"/>
                                          </p:val>
                                        </p:tav>
                                        <p:tav tm="100000">
                                          <p:val>
                                            <p:strVal val="#ppt_x"/>
                                          </p:val>
                                        </p:tav>
                                      </p:tavLst>
                                    </p:anim>
                                    <p:anim calcmode="lin" valueType="num">
                                      <p:cBhvr>
                                        <p:cTn id="12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500"/>
                                        <p:tgtEl>
                                          <p:spTgt spid="15"/>
                                        </p:tgtEl>
                                      </p:cBhvr>
                                    </p:animEffect>
                                  </p:childTnLst>
                                </p:cTn>
                              </p:par>
                              <p:par>
                                <p:cTn id="135" presetID="10" presetClass="entr" presetSubtype="0" fill="hold"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500"/>
                                        <p:tgtEl>
                                          <p:spTgt spid="73"/>
                                        </p:tgtEl>
                                      </p:cBhvr>
                                    </p:animEffect>
                                  </p:childTnLst>
                                </p:cTn>
                              </p:par>
                              <p:par>
                                <p:cTn id="138" presetID="10" presetClass="entr" presetSubtype="0" fill="hold"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500"/>
                                        <p:tgtEl>
                                          <p:spTgt spid="74"/>
                                        </p:tgtEl>
                                      </p:cBhvr>
                                    </p:animEffect>
                                  </p:childTnLst>
                                </p:cTn>
                              </p:par>
                              <p:par>
                                <p:cTn id="141" presetID="10" presetClass="entr" presetSubtype="0" fill="hold" nodeType="with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fade">
                                      <p:cBhvr>
                                        <p:cTn id="143" dur="500"/>
                                        <p:tgtEl>
                                          <p:spTgt spid="7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fade">
                                      <p:cBhvr>
                                        <p:cTn id="146" dur="500"/>
                                        <p:tgtEl>
                                          <p:spTgt spid="133"/>
                                        </p:tgtEl>
                                      </p:cBhvr>
                                    </p:animEffect>
                                  </p:childTnLst>
                                </p:cTn>
                              </p:par>
                              <p:par>
                                <p:cTn id="147" presetID="10" presetClass="entr" presetSubtype="0" fill="hold" nodeType="withEffect">
                                  <p:stCondLst>
                                    <p:cond delay="0"/>
                                  </p:stCondLst>
                                  <p:childTnLst>
                                    <p:set>
                                      <p:cBhvr>
                                        <p:cTn id="148" dur="1" fill="hold">
                                          <p:stCondLst>
                                            <p:cond delay="0"/>
                                          </p:stCondLst>
                                        </p:cTn>
                                        <p:tgtEl>
                                          <p:spTgt spid="91"/>
                                        </p:tgtEl>
                                        <p:attrNameLst>
                                          <p:attrName>style.visibility</p:attrName>
                                        </p:attrNameLst>
                                      </p:cBhvr>
                                      <p:to>
                                        <p:strVal val="visible"/>
                                      </p:to>
                                    </p:set>
                                    <p:animEffect transition="in" filter="fade">
                                      <p:cBhvr>
                                        <p:cTn id="149" dur="500"/>
                                        <p:tgtEl>
                                          <p:spTgt spid="91"/>
                                        </p:tgtEl>
                                      </p:cBhvr>
                                    </p:animEffect>
                                  </p:childTnLst>
                                </p:cTn>
                              </p:par>
                              <p:par>
                                <p:cTn id="150" presetID="42" presetClass="entr" presetSubtype="0" fill="hold"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strVal val="#ppt_x"/>
                                          </p:val>
                                        </p:tav>
                                        <p:tav tm="100000">
                                          <p:val>
                                            <p:strVal val="#ppt_x"/>
                                          </p:val>
                                        </p:tav>
                                      </p:tavLst>
                                    </p:anim>
                                    <p:anim calcmode="lin" valueType="num">
                                      <p:cBhvr>
                                        <p:cTn id="154" dur="1000" fill="hold"/>
                                        <p:tgtEl>
                                          <p:spTgt spid="24"/>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fade">
                                      <p:cBhvr>
                                        <p:cTn id="157" dur="1000"/>
                                        <p:tgtEl>
                                          <p:spTgt spid="92"/>
                                        </p:tgtEl>
                                      </p:cBhvr>
                                    </p:animEffect>
                                    <p:anim calcmode="lin" valueType="num">
                                      <p:cBhvr>
                                        <p:cTn id="158" dur="1000" fill="hold"/>
                                        <p:tgtEl>
                                          <p:spTgt spid="92"/>
                                        </p:tgtEl>
                                        <p:attrNameLst>
                                          <p:attrName>ppt_x</p:attrName>
                                        </p:attrNameLst>
                                      </p:cBhvr>
                                      <p:tavLst>
                                        <p:tav tm="0">
                                          <p:val>
                                            <p:strVal val="#ppt_x"/>
                                          </p:val>
                                        </p:tav>
                                        <p:tav tm="100000">
                                          <p:val>
                                            <p:strVal val="#ppt_x"/>
                                          </p:val>
                                        </p:tav>
                                      </p:tavLst>
                                    </p:anim>
                                    <p:anim calcmode="lin" valueType="num">
                                      <p:cBhvr>
                                        <p:cTn id="159" dur="1000" fill="hold"/>
                                        <p:tgtEl>
                                          <p:spTgt spid="92"/>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fade">
                                      <p:cBhvr>
                                        <p:cTn id="162" dur="1000"/>
                                        <p:tgtEl>
                                          <p:spTgt spid="93"/>
                                        </p:tgtEl>
                                      </p:cBhvr>
                                    </p:animEffect>
                                    <p:anim calcmode="lin" valueType="num">
                                      <p:cBhvr>
                                        <p:cTn id="163" dur="1000" fill="hold"/>
                                        <p:tgtEl>
                                          <p:spTgt spid="93"/>
                                        </p:tgtEl>
                                        <p:attrNameLst>
                                          <p:attrName>ppt_x</p:attrName>
                                        </p:attrNameLst>
                                      </p:cBhvr>
                                      <p:tavLst>
                                        <p:tav tm="0">
                                          <p:val>
                                            <p:strVal val="#ppt_x"/>
                                          </p:val>
                                        </p:tav>
                                        <p:tav tm="100000">
                                          <p:val>
                                            <p:strVal val="#ppt_x"/>
                                          </p:val>
                                        </p:tav>
                                      </p:tavLst>
                                    </p:anim>
                                    <p:anim calcmode="lin" valueType="num">
                                      <p:cBhvr>
                                        <p:cTn id="164" dur="1000" fill="hold"/>
                                        <p:tgtEl>
                                          <p:spTgt spid="93"/>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fade">
                                      <p:cBhvr>
                                        <p:cTn id="167" dur="1000"/>
                                        <p:tgtEl>
                                          <p:spTgt spid="94"/>
                                        </p:tgtEl>
                                      </p:cBhvr>
                                    </p:animEffect>
                                    <p:anim calcmode="lin" valueType="num">
                                      <p:cBhvr>
                                        <p:cTn id="168" dur="1000" fill="hold"/>
                                        <p:tgtEl>
                                          <p:spTgt spid="94"/>
                                        </p:tgtEl>
                                        <p:attrNameLst>
                                          <p:attrName>ppt_x</p:attrName>
                                        </p:attrNameLst>
                                      </p:cBhvr>
                                      <p:tavLst>
                                        <p:tav tm="0">
                                          <p:val>
                                            <p:strVal val="#ppt_x"/>
                                          </p:val>
                                        </p:tav>
                                        <p:tav tm="100000">
                                          <p:val>
                                            <p:strVal val="#ppt_x"/>
                                          </p:val>
                                        </p:tav>
                                      </p:tavLst>
                                    </p:anim>
                                    <p:anim calcmode="lin" valueType="num">
                                      <p:cBhvr>
                                        <p:cTn id="169" dur="1000" fill="hold"/>
                                        <p:tgtEl>
                                          <p:spTgt spid="94"/>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95"/>
                                        </p:tgtEl>
                                        <p:attrNameLst>
                                          <p:attrName>style.visibility</p:attrName>
                                        </p:attrNameLst>
                                      </p:cBhvr>
                                      <p:to>
                                        <p:strVal val="visible"/>
                                      </p:to>
                                    </p:set>
                                    <p:animEffect transition="in" filter="fade">
                                      <p:cBhvr>
                                        <p:cTn id="172" dur="1000"/>
                                        <p:tgtEl>
                                          <p:spTgt spid="95"/>
                                        </p:tgtEl>
                                      </p:cBhvr>
                                    </p:animEffect>
                                    <p:anim calcmode="lin" valueType="num">
                                      <p:cBhvr>
                                        <p:cTn id="173" dur="1000" fill="hold"/>
                                        <p:tgtEl>
                                          <p:spTgt spid="95"/>
                                        </p:tgtEl>
                                        <p:attrNameLst>
                                          <p:attrName>ppt_x</p:attrName>
                                        </p:attrNameLst>
                                      </p:cBhvr>
                                      <p:tavLst>
                                        <p:tav tm="0">
                                          <p:val>
                                            <p:strVal val="#ppt_x"/>
                                          </p:val>
                                        </p:tav>
                                        <p:tav tm="100000">
                                          <p:val>
                                            <p:strVal val="#ppt_x"/>
                                          </p:val>
                                        </p:tav>
                                      </p:tavLst>
                                    </p:anim>
                                    <p:anim calcmode="lin" valueType="num">
                                      <p:cBhvr>
                                        <p:cTn id="174" dur="1000" fill="hold"/>
                                        <p:tgtEl>
                                          <p:spTgt spid="95"/>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96"/>
                                        </p:tgtEl>
                                        <p:attrNameLst>
                                          <p:attrName>style.visibility</p:attrName>
                                        </p:attrNameLst>
                                      </p:cBhvr>
                                      <p:to>
                                        <p:strVal val="visible"/>
                                      </p:to>
                                    </p:set>
                                    <p:animEffect transition="in" filter="fade">
                                      <p:cBhvr>
                                        <p:cTn id="177" dur="1000"/>
                                        <p:tgtEl>
                                          <p:spTgt spid="96"/>
                                        </p:tgtEl>
                                      </p:cBhvr>
                                    </p:animEffect>
                                    <p:anim calcmode="lin" valueType="num">
                                      <p:cBhvr>
                                        <p:cTn id="178" dur="1000" fill="hold"/>
                                        <p:tgtEl>
                                          <p:spTgt spid="96"/>
                                        </p:tgtEl>
                                        <p:attrNameLst>
                                          <p:attrName>ppt_x</p:attrName>
                                        </p:attrNameLst>
                                      </p:cBhvr>
                                      <p:tavLst>
                                        <p:tav tm="0">
                                          <p:val>
                                            <p:strVal val="#ppt_x"/>
                                          </p:val>
                                        </p:tav>
                                        <p:tav tm="100000">
                                          <p:val>
                                            <p:strVal val="#ppt_x"/>
                                          </p:val>
                                        </p:tav>
                                      </p:tavLst>
                                    </p:anim>
                                    <p:anim calcmode="lin" valueType="num">
                                      <p:cBhvr>
                                        <p:cTn id="179"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5159"/>
                                        </p:tgtEl>
                                        <p:attrNameLst>
                                          <p:attrName>style.visibility</p:attrName>
                                        </p:attrNameLst>
                                      </p:cBhvr>
                                      <p:to>
                                        <p:strVal val="visible"/>
                                      </p:to>
                                    </p:set>
                                    <p:animEffect transition="in" filter="fade">
                                      <p:cBhvr>
                                        <p:cTn id="184" dur="1000"/>
                                        <p:tgtEl>
                                          <p:spTgt spid="5159"/>
                                        </p:tgtEl>
                                      </p:cBhvr>
                                    </p:animEffect>
                                    <p:anim calcmode="lin" valueType="num">
                                      <p:cBhvr>
                                        <p:cTn id="185" dur="1000" fill="hold"/>
                                        <p:tgtEl>
                                          <p:spTgt spid="5159"/>
                                        </p:tgtEl>
                                        <p:attrNameLst>
                                          <p:attrName>ppt_x</p:attrName>
                                        </p:attrNameLst>
                                      </p:cBhvr>
                                      <p:tavLst>
                                        <p:tav tm="0">
                                          <p:val>
                                            <p:strVal val="#ppt_x"/>
                                          </p:val>
                                        </p:tav>
                                        <p:tav tm="100000">
                                          <p:val>
                                            <p:strVal val="#ppt_x"/>
                                          </p:val>
                                        </p:tav>
                                      </p:tavLst>
                                    </p:anim>
                                    <p:anim calcmode="lin" valueType="num">
                                      <p:cBhvr>
                                        <p:cTn id="186" dur="1000" fill="hold"/>
                                        <p:tgtEl>
                                          <p:spTgt spid="5159"/>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100"/>
                                        </p:tgtEl>
                                        <p:attrNameLst>
                                          <p:attrName>style.visibility</p:attrName>
                                        </p:attrNameLst>
                                      </p:cBhvr>
                                      <p:to>
                                        <p:strVal val="visible"/>
                                      </p:to>
                                    </p:set>
                                    <p:animEffect transition="in" filter="fade">
                                      <p:cBhvr>
                                        <p:cTn id="189" dur="1000"/>
                                        <p:tgtEl>
                                          <p:spTgt spid="100"/>
                                        </p:tgtEl>
                                      </p:cBhvr>
                                    </p:animEffect>
                                    <p:anim calcmode="lin" valueType="num">
                                      <p:cBhvr>
                                        <p:cTn id="190" dur="1000" fill="hold"/>
                                        <p:tgtEl>
                                          <p:spTgt spid="100"/>
                                        </p:tgtEl>
                                        <p:attrNameLst>
                                          <p:attrName>ppt_x</p:attrName>
                                        </p:attrNameLst>
                                      </p:cBhvr>
                                      <p:tavLst>
                                        <p:tav tm="0">
                                          <p:val>
                                            <p:strVal val="#ppt_x"/>
                                          </p:val>
                                        </p:tav>
                                        <p:tav tm="100000">
                                          <p:val>
                                            <p:strVal val="#ppt_x"/>
                                          </p:val>
                                        </p:tav>
                                      </p:tavLst>
                                    </p:anim>
                                    <p:anim calcmode="lin" valueType="num">
                                      <p:cBhvr>
                                        <p:cTn id="191" dur="1000" fill="hold"/>
                                        <p:tgtEl>
                                          <p:spTgt spid="100"/>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98"/>
                                        </p:tgtEl>
                                        <p:attrNameLst>
                                          <p:attrName>style.visibility</p:attrName>
                                        </p:attrNameLst>
                                      </p:cBhvr>
                                      <p:to>
                                        <p:strVal val="visible"/>
                                      </p:to>
                                    </p:set>
                                    <p:animEffect transition="in" filter="fade">
                                      <p:cBhvr>
                                        <p:cTn id="194" dur="1000"/>
                                        <p:tgtEl>
                                          <p:spTgt spid="98"/>
                                        </p:tgtEl>
                                      </p:cBhvr>
                                    </p:animEffect>
                                    <p:anim calcmode="lin" valueType="num">
                                      <p:cBhvr>
                                        <p:cTn id="195" dur="1000" fill="hold"/>
                                        <p:tgtEl>
                                          <p:spTgt spid="98"/>
                                        </p:tgtEl>
                                        <p:attrNameLst>
                                          <p:attrName>ppt_x</p:attrName>
                                        </p:attrNameLst>
                                      </p:cBhvr>
                                      <p:tavLst>
                                        <p:tav tm="0">
                                          <p:val>
                                            <p:strVal val="#ppt_x"/>
                                          </p:val>
                                        </p:tav>
                                        <p:tav tm="100000">
                                          <p:val>
                                            <p:strVal val="#ppt_x"/>
                                          </p:val>
                                        </p:tav>
                                      </p:tavLst>
                                    </p:anim>
                                    <p:anim calcmode="lin" valueType="num">
                                      <p:cBhvr>
                                        <p:cTn id="196"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6" presetClass="entr" presetSubtype="21" fill="hold" nodeType="clickEffect">
                                  <p:stCondLst>
                                    <p:cond delay="0"/>
                                  </p:stCondLst>
                                  <p:childTnLst>
                                    <p:set>
                                      <p:cBhvr>
                                        <p:cTn id="200" dur="1" fill="hold">
                                          <p:stCondLst>
                                            <p:cond delay="0"/>
                                          </p:stCondLst>
                                        </p:cTn>
                                        <p:tgtEl>
                                          <p:spTgt spid="5135"/>
                                        </p:tgtEl>
                                        <p:attrNameLst>
                                          <p:attrName>style.visibility</p:attrName>
                                        </p:attrNameLst>
                                      </p:cBhvr>
                                      <p:to>
                                        <p:strVal val="visible"/>
                                      </p:to>
                                    </p:set>
                                    <p:animEffect transition="in" filter="barn(inVertical)">
                                      <p:cBhvr>
                                        <p:cTn id="201" dur="500"/>
                                        <p:tgtEl>
                                          <p:spTgt spid="5135"/>
                                        </p:tgtEl>
                                      </p:cBhvr>
                                    </p:animEffect>
                                  </p:childTnLst>
                                </p:cTn>
                              </p:par>
                              <p:par>
                                <p:cTn id="202" presetID="16" presetClass="entr" presetSubtype="21" fill="hold" grpId="0" nodeType="withEffect">
                                  <p:stCondLst>
                                    <p:cond delay="0"/>
                                  </p:stCondLst>
                                  <p:childTnLst>
                                    <p:set>
                                      <p:cBhvr>
                                        <p:cTn id="203" dur="1" fill="hold">
                                          <p:stCondLst>
                                            <p:cond delay="0"/>
                                          </p:stCondLst>
                                        </p:cTn>
                                        <p:tgtEl>
                                          <p:spTgt spid="31"/>
                                        </p:tgtEl>
                                        <p:attrNameLst>
                                          <p:attrName>style.visibility</p:attrName>
                                        </p:attrNameLst>
                                      </p:cBhvr>
                                      <p:to>
                                        <p:strVal val="visible"/>
                                      </p:to>
                                    </p:set>
                                    <p:animEffect transition="in" filter="barn(inVertical)">
                                      <p:cBhvr>
                                        <p:cTn id="204" dur="500"/>
                                        <p:tgtEl>
                                          <p:spTgt spid="31"/>
                                        </p:tgtEl>
                                      </p:cBhvr>
                                    </p:animEffect>
                                  </p:childTnLst>
                                </p:cTn>
                              </p:par>
                              <p:par>
                                <p:cTn id="205" presetID="22" presetClass="entr" presetSubtype="4" fill="hold" nodeType="with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wipe(down)">
                                      <p:cBhvr>
                                        <p:cTn id="207" dur="500"/>
                                        <p:tgtEl>
                                          <p:spTgt spid="85"/>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65"/>
                                        </p:tgtEl>
                                        <p:attrNameLst>
                                          <p:attrName>style.visibility</p:attrName>
                                        </p:attrNameLst>
                                      </p:cBhvr>
                                      <p:to>
                                        <p:strVal val="visible"/>
                                      </p:to>
                                    </p:set>
                                    <p:animEffect transition="in" filter="wipe(down)">
                                      <p:cBhvr>
                                        <p:cTn id="212" dur="500"/>
                                        <p:tgtEl>
                                          <p:spTgt spid="65"/>
                                        </p:tgtEl>
                                      </p:cBhvr>
                                    </p:animEffect>
                                  </p:childTnLst>
                                </p:cTn>
                              </p:par>
                              <p:par>
                                <p:cTn id="213" presetID="22" presetClass="entr" presetSubtype="4" fill="hold" nodeType="withEffect">
                                  <p:stCondLst>
                                    <p:cond delay="0"/>
                                  </p:stCondLst>
                                  <p:childTnLst>
                                    <p:set>
                                      <p:cBhvr>
                                        <p:cTn id="214" dur="1" fill="hold">
                                          <p:stCondLst>
                                            <p:cond delay="0"/>
                                          </p:stCondLst>
                                        </p:cTn>
                                        <p:tgtEl>
                                          <p:spTgt spid="104"/>
                                        </p:tgtEl>
                                        <p:attrNameLst>
                                          <p:attrName>style.visibility</p:attrName>
                                        </p:attrNameLst>
                                      </p:cBhvr>
                                      <p:to>
                                        <p:strVal val="visible"/>
                                      </p:to>
                                    </p:set>
                                    <p:animEffect transition="in" filter="wipe(down)">
                                      <p:cBhvr>
                                        <p:cTn id="215" dur="500"/>
                                        <p:tgtEl>
                                          <p:spTgt spid="104"/>
                                        </p:tgtEl>
                                      </p:cBhvr>
                                    </p:animEffect>
                                  </p:childTnLst>
                                </p:cTn>
                              </p:par>
                              <p:par>
                                <p:cTn id="216" presetID="22" presetClass="entr" presetSubtype="4" fill="hold" nodeType="withEffect">
                                  <p:stCondLst>
                                    <p:cond delay="0"/>
                                  </p:stCondLst>
                                  <p:childTnLst>
                                    <p:set>
                                      <p:cBhvr>
                                        <p:cTn id="217" dur="1" fill="hold">
                                          <p:stCondLst>
                                            <p:cond delay="0"/>
                                          </p:stCondLst>
                                        </p:cTn>
                                        <p:tgtEl>
                                          <p:spTgt spid="5129"/>
                                        </p:tgtEl>
                                        <p:attrNameLst>
                                          <p:attrName>style.visibility</p:attrName>
                                        </p:attrNameLst>
                                      </p:cBhvr>
                                      <p:to>
                                        <p:strVal val="visible"/>
                                      </p:to>
                                    </p:set>
                                    <p:animEffect transition="in" filter="wipe(down)">
                                      <p:cBhvr>
                                        <p:cTn id="218" dur="500"/>
                                        <p:tgtEl>
                                          <p:spTgt spid="5129"/>
                                        </p:tgtEl>
                                      </p:cBhvr>
                                    </p:animEffect>
                                  </p:childTnLst>
                                </p:cTn>
                              </p:par>
                              <p:par>
                                <p:cTn id="219" presetID="16" presetClass="entr" presetSubtype="21" fill="hold" nodeType="withEffect">
                                  <p:stCondLst>
                                    <p:cond delay="0"/>
                                  </p:stCondLst>
                                  <p:childTnLst>
                                    <p:set>
                                      <p:cBhvr>
                                        <p:cTn id="220" dur="1" fill="hold">
                                          <p:stCondLst>
                                            <p:cond delay="0"/>
                                          </p:stCondLst>
                                        </p:cTn>
                                        <p:tgtEl>
                                          <p:spTgt spid="99"/>
                                        </p:tgtEl>
                                        <p:attrNameLst>
                                          <p:attrName>style.visibility</p:attrName>
                                        </p:attrNameLst>
                                      </p:cBhvr>
                                      <p:to>
                                        <p:strVal val="visible"/>
                                      </p:to>
                                    </p:set>
                                    <p:animEffect transition="in" filter="barn(inVertical)">
                                      <p:cBhvr>
                                        <p:cTn id="221" dur="500"/>
                                        <p:tgtEl>
                                          <p:spTgt spid="99"/>
                                        </p:tgtEl>
                                      </p:cBhvr>
                                    </p:animEffect>
                                  </p:childTnLst>
                                </p:cTn>
                              </p:par>
                              <p:par>
                                <p:cTn id="222" presetID="16" presetClass="entr" presetSubtype="21" fill="hold" nodeType="withEffect">
                                  <p:stCondLst>
                                    <p:cond delay="0"/>
                                  </p:stCondLst>
                                  <p:childTnLst>
                                    <p:set>
                                      <p:cBhvr>
                                        <p:cTn id="223" dur="1" fill="hold">
                                          <p:stCondLst>
                                            <p:cond delay="0"/>
                                          </p:stCondLst>
                                        </p:cTn>
                                        <p:tgtEl>
                                          <p:spTgt spid="97"/>
                                        </p:tgtEl>
                                        <p:attrNameLst>
                                          <p:attrName>style.visibility</p:attrName>
                                        </p:attrNameLst>
                                      </p:cBhvr>
                                      <p:to>
                                        <p:strVal val="visible"/>
                                      </p:to>
                                    </p:set>
                                    <p:animEffect transition="in" filter="barn(inVertical)">
                                      <p:cBhvr>
                                        <p:cTn id="224" dur="500"/>
                                        <p:tgtEl>
                                          <p:spTgt spid="97"/>
                                        </p:tgtEl>
                                      </p:cBhvr>
                                    </p:animEffect>
                                  </p:childTnLst>
                                </p:cTn>
                              </p:par>
                              <p:par>
                                <p:cTn id="225" presetID="16" presetClass="entr" presetSubtype="21" fill="hold" nodeType="withEffect">
                                  <p:stCondLst>
                                    <p:cond delay="0"/>
                                  </p:stCondLst>
                                  <p:childTnLst>
                                    <p:set>
                                      <p:cBhvr>
                                        <p:cTn id="226" dur="1" fill="hold">
                                          <p:stCondLst>
                                            <p:cond delay="0"/>
                                          </p:stCondLst>
                                        </p:cTn>
                                        <p:tgtEl>
                                          <p:spTgt spid="101"/>
                                        </p:tgtEl>
                                        <p:attrNameLst>
                                          <p:attrName>style.visibility</p:attrName>
                                        </p:attrNameLst>
                                      </p:cBhvr>
                                      <p:to>
                                        <p:strVal val="visible"/>
                                      </p:to>
                                    </p:set>
                                    <p:animEffect transition="in" filter="barn(inVertical)">
                                      <p:cBhvr>
                                        <p:cTn id="227" dur="500"/>
                                        <p:tgtEl>
                                          <p:spTgt spid="101"/>
                                        </p:tgtEl>
                                      </p:cBhvr>
                                    </p:animEffect>
                                  </p:childTnLst>
                                </p:cTn>
                              </p:par>
                              <p:par>
                                <p:cTn id="228" presetID="16" presetClass="entr" presetSubtype="21" fill="hold" nodeType="withEffect">
                                  <p:stCondLst>
                                    <p:cond delay="0"/>
                                  </p:stCondLst>
                                  <p:childTnLst>
                                    <p:set>
                                      <p:cBhvr>
                                        <p:cTn id="229" dur="1" fill="hold">
                                          <p:stCondLst>
                                            <p:cond delay="0"/>
                                          </p:stCondLst>
                                        </p:cTn>
                                        <p:tgtEl>
                                          <p:spTgt spid="102"/>
                                        </p:tgtEl>
                                        <p:attrNameLst>
                                          <p:attrName>style.visibility</p:attrName>
                                        </p:attrNameLst>
                                      </p:cBhvr>
                                      <p:to>
                                        <p:strVal val="visible"/>
                                      </p:to>
                                    </p:set>
                                    <p:animEffect transition="in" filter="barn(inVertical)">
                                      <p:cBhvr>
                                        <p:cTn id="230" dur="500"/>
                                        <p:tgtEl>
                                          <p:spTgt spid="102"/>
                                        </p:tgtEl>
                                      </p:cBhvr>
                                    </p:animEffect>
                                  </p:childTnLst>
                                </p:cTn>
                              </p:par>
                              <p:par>
                                <p:cTn id="231" presetID="16" presetClass="entr" presetSubtype="21" fill="hold" nodeType="withEffect">
                                  <p:stCondLst>
                                    <p:cond delay="0"/>
                                  </p:stCondLst>
                                  <p:childTnLst>
                                    <p:set>
                                      <p:cBhvr>
                                        <p:cTn id="232" dur="1" fill="hold">
                                          <p:stCondLst>
                                            <p:cond delay="0"/>
                                          </p:stCondLst>
                                        </p:cTn>
                                        <p:tgtEl>
                                          <p:spTgt spid="103"/>
                                        </p:tgtEl>
                                        <p:attrNameLst>
                                          <p:attrName>style.visibility</p:attrName>
                                        </p:attrNameLst>
                                      </p:cBhvr>
                                      <p:to>
                                        <p:strVal val="visible"/>
                                      </p:to>
                                    </p:set>
                                    <p:animEffect transition="in" filter="barn(inVertical)">
                                      <p:cBhvr>
                                        <p:cTn id="233" dur="500"/>
                                        <p:tgtEl>
                                          <p:spTgt spid="103"/>
                                        </p:tgtEl>
                                      </p:cBhvr>
                                    </p:animEffect>
                                  </p:childTnLst>
                                </p:cTn>
                              </p:par>
                              <p:par>
                                <p:cTn id="234" presetID="16" presetClass="entr" presetSubtype="21" fill="hold" grpId="0" nodeType="withEffect">
                                  <p:stCondLst>
                                    <p:cond delay="0"/>
                                  </p:stCondLst>
                                  <p:childTnLst>
                                    <p:set>
                                      <p:cBhvr>
                                        <p:cTn id="235" dur="1" fill="hold">
                                          <p:stCondLst>
                                            <p:cond delay="0"/>
                                          </p:stCondLst>
                                        </p:cTn>
                                        <p:tgtEl>
                                          <p:spTgt spid="5155"/>
                                        </p:tgtEl>
                                        <p:attrNameLst>
                                          <p:attrName>style.visibility</p:attrName>
                                        </p:attrNameLst>
                                      </p:cBhvr>
                                      <p:to>
                                        <p:strVal val="visible"/>
                                      </p:to>
                                    </p:set>
                                    <p:animEffect transition="in" filter="barn(inVertical)">
                                      <p:cBhvr>
                                        <p:cTn id="236" dur="500"/>
                                        <p:tgtEl>
                                          <p:spTgt spid="5155"/>
                                        </p:tgtEl>
                                      </p:cBhvr>
                                    </p:animEffect>
                                  </p:childTnLst>
                                </p:cTn>
                              </p:par>
                              <p:par>
                                <p:cTn id="237" presetID="22" presetClass="entr" presetSubtype="4" fill="hold" nodeType="withEffect">
                                  <p:stCondLst>
                                    <p:cond delay="0"/>
                                  </p:stCondLst>
                                  <p:childTnLst>
                                    <p:set>
                                      <p:cBhvr>
                                        <p:cTn id="238" dur="1" fill="hold">
                                          <p:stCondLst>
                                            <p:cond delay="0"/>
                                          </p:stCondLst>
                                        </p:cTn>
                                        <p:tgtEl>
                                          <p:spTgt spid="81"/>
                                        </p:tgtEl>
                                        <p:attrNameLst>
                                          <p:attrName>style.visibility</p:attrName>
                                        </p:attrNameLst>
                                      </p:cBhvr>
                                      <p:to>
                                        <p:strVal val="visible"/>
                                      </p:to>
                                    </p:set>
                                    <p:animEffect transition="in" filter="wipe(down)">
                                      <p:cBhvr>
                                        <p:cTn id="239" dur="500"/>
                                        <p:tgtEl>
                                          <p:spTgt spid="81"/>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88"/>
                                        </p:tgtEl>
                                        <p:attrNameLst>
                                          <p:attrName>style.visibility</p:attrName>
                                        </p:attrNameLst>
                                      </p:cBhvr>
                                      <p:to>
                                        <p:strVal val="visible"/>
                                      </p:to>
                                    </p:set>
                                    <p:animEffect transition="in" filter="wipe(down)">
                                      <p:cBhvr>
                                        <p:cTn id="242" dur="500"/>
                                        <p:tgtEl>
                                          <p:spTgt spid="88"/>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5158"/>
                                        </p:tgtEl>
                                        <p:attrNameLst>
                                          <p:attrName>style.visibility</p:attrName>
                                        </p:attrNameLst>
                                      </p:cBhvr>
                                      <p:to>
                                        <p:strVal val="visible"/>
                                      </p:to>
                                    </p:set>
                                    <p:animEffect transition="in" filter="barn(inVertical)">
                                      <p:cBhvr>
                                        <p:cTn id="245" dur="500"/>
                                        <p:tgtEl>
                                          <p:spTgt spid="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155" grpId="0" animBg="1"/>
      <p:bldP spid="5156" grpId="0" animBg="1"/>
      <p:bldP spid="5157" grpId="0" animBg="1"/>
      <p:bldP spid="5158" grpId="0" animBg="1"/>
      <p:bldP spid="5159" grpId="0" animBg="1"/>
      <p:bldP spid="5160" grpId="0" animBg="1"/>
      <p:bldP spid="5168" grpId="0" animBg="1"/>
      <p:bldP spid="105" grpId="0" animBg="1"/>
      <p:bldP spid="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02596" y="9655428"/>
            <a:ext cx="24032839" cy="1107996"/>
          </a:xfrm>
          <a:prstGeom prst="rect">
            <a:avLst/>
          </a:prstGeom>
        </p:spPr>
        <p:txBody>
          <a:bodyPr wrap="square">
            <a:spAutoFit/>
          </a:bodyPr>
          <a:lstStyle/>
          <a:p>
            <a:r>
              <a:rPr lang="ar-IQ" sz="6600" dirty="0" smtClean="0">
                <a:cs typeface="PT Bold Heading" pitchFamily="2" charset="-78"/>
              </a:rPr>
              <a:t>4- </a:t>
            </a:r>
            <a:r>
              <a:rPr lang="ar-IQ" sz="6600" dirty="0" smtClean="0">
                <a:solidFill>
                  <a:srgbClr val="FF0000"/>
                </a:solidFill>
                <a:cs typeface="PT Bold Heading" pitchFamily="2" charset="-78"/>
              </a:rPr>
              <a:t>رافعوا </a:t>
            </a:r>
            <a:r>
              <a:rPr lang="ar-IQ" sz="6600" dirty="0">
                <a:solidFill>
                  <a:srgbClr val="FF0000"/>
                </a:solidFill>
                <a:cs typeface="PT Bold Heading" pitchFamily="2" charset="-78"/>
              </a:rPr>
              <a:t>العلم </a:t>
            </a:r>
            <a:r>
              <a:rPr lang="ar-IQ" sz="6600" dirty="0" smtClean="0">
                <a:solidFill>
                  <a:srgbClr val="FF0000"/>
                </a:solidFill>
                <a:cs typeface="PT Bold Heading" pitchFamily="2" charset="-78"/>
              </a:rPr>
              <a:t>عادة  ------ </a:t>
            </a:r>
            <a:r>
              <a:rPr lang="ar-IQ" sz="6600" dirty="0">
                <a:solidFill>
                  <a:srgbClr val="FF0000"/>
                </a:solidFill>
                <a:cs typeface="PT Bold Heading" pitchFamily="2" charset="-78"/>
              </a:rPr>
              <a:t>سر-- </a:t>
            </a:r>
            <a:r>
              <a:rPr lang="ar-IQ" sz="6600" dirty="0">
                <a:cs typeface="PT Bold Heading" pitchFamily="2" charset="-78"/>
              </a:rPr>
              <a:t>( وللزهرات والمرشدات تكون رافعات) </a:t>
            </a:r>
            <a:endParaRPr lang="en-US" sz="6600" dirty="0">
              <a:cs typeface="PT Bold Heading" pitchFamily="2" charset="-78"/>
            </a:endParaRPr>
          </a:p>
        </p:txBody>
      </p:sp>
      <p:sp>
        <p:nvSpPr>
          <p:cNvPr id="3" name="مستطيل 2"/>
          <p:cNvSpPr/>
          <p:nvPr/>
        </p:nvSpPr>
        <p:spPr>
          <a:xfrm>
            <a:off x="4204183" y="552907"/>
            <a:ext cx="23971626" cy="2308324"/>
          </a:xfrm>
          <a:prstGeom prst="rect">
            <a:avLst/>
          </a:prstGeom>
        </p:spPr>
        <p:txBody>
          <a:bodyPr wrap="none">
            <a:spAutoFit/>
          </a:bodyPr>
          <a:lstStyle/>
          <a:p>
            <a:pPr lvl="0"/>
            <a:r>
              <a:rPr lang="ar-IQ" sz="7200" dirty="0">
                <a:cs typeface="PT Bold Heading" pitchFamily="2" charset="-78"/>
              </a:rPr>
              <a:t>أولا</a:t>
            </a:r>
            <a:r>
              <a:rPr lang="ar-IQ" sz="7200" b="1" dirty="0">
                <a:cs typeface="PT Bold Heading" pitchFamily="2" charset="-78"/>
              </a:rPr>
              <a:t> / </a:t>
            </a:r>
            <a:r>
              <a:rPr lang="ar-IQ" sz="7200" dirty="0">
                <a:cs typeface="PT Bold Heading" pitchFamily="2" charset="-78"/>
              </a:rPr>
              <a:t>إيعازات </a:t>
            </a:r>
            <a:r>
              <a:rPr lang="ar-IQ" sz="7200" dirty="0" smtClean="0">
                <a:cs typeface="PT Bold Heading" pitchFamily="2" charset="-78"/>
              </a:rPr>
              <a:t>قائد الفرقة الكشفية (معلم ة</a:t>
            </a:r>
            <a:r>
              <a:rPr lang="ar-IQ" sz="7200" b="1" dirty="0" smtClean="0">
                <a:cs typeface="PT Bold Heading" pitchFamily="2" charset="-78"/>
              </a:rPr>
              <a:t>/</a:t>
            </a:r>
            <a:r>
              <a:rPr lang="ar-IQ" sz="7200" dirty="0" smtClean="0">
                <a:cs typeface="PT Bold Heading" pitchFamily="2" charset="-78"/>
              </a:rPr>
              <a:t> مدرس ة </a:t>
            </a:r>
            <a:r>
              <a:rPr lang="ar-IQ" sz="7200" dirty="0">
                <a:cs typeface="PT Bold Heading" pitchFamily="2" charset="-78"/>
              </a:rPr>
              <a:t>التربية الرياضية </a:t>
            </a:r>
            <a:r>
              <a:rPr lang="ar-IQ" sz="7200" dirty="0" smtClean="0">
                <a:cs typeface="PT Bold Heading" pitchFamily="2" charset="-78"/>
              </a:rPr>
              <a:t>) </a:t>
            </a:r>
          </a:p>
          <a:p>
            <a:pPr lvl="0" algn="ctr"/>
            <a:r>
              <a:rPr lang="ar-IQ" sz="7200" dirty="0" smtClean="0">
                <a:cs typeface="PT Bold Heading" pitchFamily="2" charset="-78"/>
              </a:rPr>
              <a:t>لرفع </a:t>
            </a:r>
            <a:r>
              <a:rPr lang="ar-IQ" sz="7200" dirty="0">
                <a:cs typeface="PT Bold Heading" pitchFamily="2" charset="-78"/>
              </a:rPr>
              <a:t>العلم</a:t>
            </a:r>
            <a:r>
              <a:rPr lang="ar-IQ" sz="7200" b="1" dirty="0">
                <a:cs typeface="PT Bold Heading" pitchFamily="2" charset="-78"/>
              </a:rPr>
              <a:t>:-</a:t>
            </a:r>
            <a:endParaRPr lang="en-US" sz="7200" dirty="0">
              <a:cs typeface="PT Bold Heading" pitchFamily="2" charset="-78"/>
            </a:endParaRPr>
          </a:p>
        </p:txBody>
      </p:sp>
      <p:sp>
        <p:nvSpPr>
          <p:cNvPr id="4" name="مستطيل 3"/>
          <p:cNvSpPr/>
          <p:nvPr/>
        </p:nvSpPr>
        <p:spPr>
          <a:xfrm>
            <a:off x="5702488" y="3555174"/>
            <a:ext cx="19923981"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ar-IQ" sz="6600" b="1" dirty="0" smtClean="0"/>
              <a:t>(حيث </a:t>
            </a:r>
            <a:r>
              <a:rPr lang="ar-IQ" sz="6600" b="1" dirty="0"/>
              <a:t>يقف الجميع بوضع الاستراحة...ويسود الصمت...وتنقطع الحركة) .</a:t>
            </a:r>
            <a:endParaRPr lang="en-US" sz="6600" b="1" dirty="0"/>
          </a:p>
        </p:txBody>
      </p:sp>
      <p:sp>
        <p:nvSpPr>
          <p:cNvPr id="5" name="مستطيل 4"/>
          <p:cNvSpPr/>
          <p:nvPr/>
        </p:nvSpPr>
        <p:spPr>
          <a:xfrm>
            <a:off x="8335095" y="5993780"/>
            <a:ext cx="15130403"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ar-IQ" sz="6600" b="1" dirty="0" smtClean="0"/>
              <a:t>( </a:t>
            </a:r>
            <a:r>
              <a:rPr lang="ar-IQ" sz="6600" b="1" dirty="0"/>
              <a:t>يرد الجميع – وعليكم السلام ورحمة الله وبركاته) .</a:t>
            </a:r>
            <a:endParaRPr lang="en-US" sz="6600" b="1" dirty="0"/>
          </a:p>
        </p:txBody>
      </p:sp>
      <p:sp>
        <p:nvSpPr>
          <p:cNvPr id="6" name="مستطيل 5"/>
          <p:cNvSpPr/>
          <p:nvPr/>
        </p:nvSpPr>
        <p:spPr>
          <a:xfrm>
            <a:off x="6321233" y="8277942"/>
            <a:ext cx="19795566"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ar-IQ" sz="6600" b="1" dirty="0" smtClean="0"/>
              <a:t>(حيث </a:t>
            </a:r>
            <a:r>
              <a:rPr lang="ar-IQ" sz="6600" b="1" dirty="0"/>
              <a:t>يقف الجميع بوضع الاستعداد ويهتفون بصوت </a:t>
            </a:r>
            <a:r>
              <a:rPr lang="ar-IQ" sz="6600" b="1" dirty="0" smtClean="0"/>
              <a:t>عال</a:t>
            </a:r>
            <a:r>
              <a:rPr lang="en-US" sz="6600" b="1" dirty="0" smtClean="0"/>
              <a:t> </a:t>
            </a:r>
            <a:r>
              <a:rPr lang="ar-IQ" sz="6600" b="1" dirty="0" smtClean="0"/>
              <a:t>عاش </a:t>
            </a:r>
            <a:r>
              <a:rPr lang="ar-IQ" sz="6600" b="1" dirty="0"/>
              <a:t>العراق).</a:t>
            </a:r>
            <a:endParaRPr lang="en-US" sz="6600" b="1" dirty="0"/>
          </a:p>
        </p:txBody>
      </p:sp>
      <p:sp>
        <p:nvSpPr>
          <p:cNvPr id="7" name="مستطيل 6"/>
          <p:cNvSpPr/>
          <p:nvPr/>
        </p:nvSpPr>
        <p:spPr>
          <a:xfrm>
            <a:off x="452348" y="11287323"/>
            <a:ext cx="2801111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7200" b="1" dirty="0">
                <a:solidFill>
                  <a:srgbClr val="0000CC"/>
                </a:solidFill>
              </a:rPr>
              <a:t>ملاحظة-</a:t>
            </a:r>
            <a:r>
              <a:rPr lang="ar-IQ" sz="7200" b="1" dirty="0">
                <a:solidFill>
                  <a:srgbClr val="6C0000"/>
                </a:solidFill>
              </a:rPr>
              <a:t> </a:t>
            </a:r>
            <a:r>
              <a:rPr lang="ar-IQ" sz="7200" b="1" dirty="0">
                <a:ln>
                  <a:solidFill>
                    <a:srgbClr val="FF00FF"/>
                  </a:solidFill>
                </a:ln>
                <a:solidFill>
                  <a:srgbClr val="6C0000"/>
                </a:solidFill>
              </a:rPr>
              <a:t>( بعد إعطاء المعلم / المعلمة إيعاز المسير لمجموعة رافعي العلم لا يجوز لرافع العلم </a:t>
            </a:r>
            <a:endParaRPr lang="ar-IQ" sz="7200" b="1" dirty="0" smtClean="0">
              <a:ln>
                <a:solidFill>
                  <a:srgbClr val="FF00FF"/>
                </a:solidFill>
              </a:ln>
              <a:solidFill>
                <a:srgbClr val="6C0000"/>
              </a:solidFill>
            </a:endParaRPr>
          </a:p>
          <a:p>
            <a:r>
              <a:rPr lang="ar-IQ" sz="7200" b="1" dirty="0">
                <a:ln>
                  <a:solidFill>
                    <a:srgbClr val="FF00FF"/>
                  </a:solidFill>
                </a:ln>
                <a:solidFill>
                  <a:srgbClr val="6C0000"/>
                </a:solidFill>
              </a:rPr>
              <a:t> </a:t>
            </a:r>
            <a:r>
              <a:rPr lang="ar-IQ" sz="7200" b="1" dirty="0" smtClean="0">
                <a:ln>
                  <a:solidFill>
                    <a:srgbClr val="FF00FF"/>
                  </a:solidFill>
                </a:ln>
                <a:solidFill>
                  <a:srgbClr val="6C0000"/>
                </a:solidFill>
              </a:rPr>
              <a:t>     تكرار </a:t>
            </a:r>
            <a:r>
              <a:rPr lang="ar-IQ" sz="7200" b="1" dirty="0">
                <a:ln>
                  <a:solidFill>
                    <a:srgbClr val="FF00FF"/>
                  </a:solidFill>
                </a:ln>
                <a:solidFill>
                  <a:srgbClr val="6C0000"/>
                </a:solidFill>
              </a:rPr>
              <a:t>إي يعاز المسير بعد المعلم / المعلمة بل يقوم بتنفيذ أمر المسير مع المجموعة فورا</a:t>
            </a:r>
            <a:r>
              <a:rPr lang="ar-IQ" sz="7200" b="1" dirty="0" smtClean="0">
                <a:ln>
                  <a:solidFill>
                    <a:srgbClr val="FF00FF"/>
                  </a:solidFill>
                </a:ln>
                <a:solidFill>
                  <a:srgbClr val="6C0000"/>
                </a:solidFill>
              </a:rPr>
              <a:t>)</a:t>
            </a:r>
            <a:endParaRPr lang="en-US" sz="7200" dirty="0">
              <a:ln>
                <a:solidFill>
                  <a:srgbClr val="FF00FF"/>
                </a:solidFill>
              </a:ln>
              <a:solidFill>
                <a:srgbClr val="6C0000"/>
              </a:solidFill>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362" y="552907"/>
            <a:ext cx="2724821" cy="2724821"/>
          </a:xfrm>
          <a:prstGeom prst="rect">
            <a:avLst/>
          </a:prstGeom>
        </p:spPr>
      </p:pic>
      <p:pic>
        <p:nvPicPr>
          <p:cNvPr id="10" name="صورة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17423" y="6021594"/>
            <a:ext cx="705037" cy="2810346"/>
          </a:xfrm>
          <a:prstGeom prst="rect">
            <a:avLst/>
          </a:prstGeom>
        </p:spPr>
      </p:pic>
      <p:pic>
        <p:nvPicPr>
          <p:cNvPr id="11" name="صورة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287" y="9182526"/>
            <a:ext cx="1419981" cy="2108935"/>
          </a:xfrm>
          <a:prstGeom prst="rect">
            <a:avLst/>
          </a:prstGeom>
        </p:spPr>
      </p:pic>
      <p:pic>
        <p:nvPicPr>
          <p:cNvPr id="12" name="صورة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2654" y="9182526"/>
            <a:ext cx="1419981" cy="2108935"/>
          </a:xfrm>
          <a:prstGeom prst="rect">
            <a:avLst/>
          </a:prstGeom>
        </p:spPr>
      </p:pic>
      <p:pic>
        <p:nvPicPr>
          <p:cNvPr id="13" name="صورة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6840" y="9170811"/>
            <a:ext cx="1435756" cy="2132364"/>
          </a:xfrm>
          <a:prstGeom prst="rect">
            <a:avLst/>
          </a:prstGeom>
        </p:spPr>
      </p:pic>
      <p:sp>
        <p:nvSpPr>
          <p:cNvPr id="14" name="مستطيل 13"/>
          <p:cNvSpPr/>
          <p:nvPr/>
        </p:nvSpPr>
        <p:spPr>
          <a:xfrm>
            <a:off x="23957115" y="2502347"/>
            <a:ext cx="4336444" cy="1107996"/>
          </a:xfrm>
          <a:prstGeom prst="rect">
            <a:avLst/>
          </a:prstGeom>
        </p:spPr>
        <p:txBody>
          <a:bodyPr wrap="none">
            <a:spAutoFit/>
          </a:bodyPr>
          <a:lstStyle/>
          <a:p>
            <a:r>
              <a:rPr lang="ar-IQ" sz="6600" dirty="0">
                <a:solidFill>
                  <a:srgbClr val="0000CC"/>
                </a:solidFill>
                <a:cs typeface="PT Bold Heading" pitchFamily="2" charset="-78"/>
              </a:rPr>
              <a:t>1- اثبت </a:t>
            </a:r>
            <a:r>
              <a:rPr lang="ar-IQ" sz="6600" dirty="0" smtClean="0">
                <a:solidFill>
                  <a:srgbClr val="0000CC"/>
                </a:solidFill>
                <a:cs typeface="PT Bold Heading" pitchFamily="2" charset="-78"/>
              </a:rPr>
              <a:t>-----</a:t>
            </a:r>
            <a:endParaRPr lang="en-US" sz="6000" dirty="0">
              <a:solidFill>
                <a:srgbClr val="0000CC"/>
              </a:solidFill>
            </a:endParaRPr>
          </a:p>
        </p:txBody>
      </p:sp>
      <p:sp>
        <p:nvSpPr>
          <p:cNvPr id="15" name="مستطيل 14"/>
          <p:cNvSpPr/>
          <p:nvPr/>
        </p:nvSpPr>
        <p:spPr>
          <a:xfrm>
            <a:off x="22031907" y="4925356"/>
            <a:ext cx="6261651" cy="1107996"/>
          </a:xfrm>
          <a:prstGeom prst="rect">
            <a:avLst/>
          </a:prstGeom>
        </p:spPr>
        <p:txBody>
          <a:bodyPr wrap="none">
            <a:spAutoFit/>
          </a:bodyPr>
          <a:lstStyle/>
          <a:p>
            <a:r>
              <a:rPr lang="ar-IQ" sz="6600" dirty="0">
                <a:solidFill>
                  <a:srgbClr val="299303"/>
                </a:solidFill>
                <a:cs typeface="PT Bold Heading" pitchFamily="2" charset="-78"/>
              </a:rPr>
              <a:t>2- السلام عليكم--- </a:t>
            </a:r>
            <a:endParaRPr lang="en-US" sz="6000" dirty="0">
              <a:solidFill>
                <a:srgbClr val="299303"/>
              </a:solidFill>
            </a:endParaRPr>
          </a:p>
        </p:txBody>
      </p:sp>
      <p:sp>
        <p:nvSpPr>
          <p:cNvPr id="16" name="مستطيل 15"/>
          <p:cNvSpPr/>
          <p:nvPr/>
        </p:nvSpPr>
        <p:spPr>
          <a:xfrm>
            <a:off x="21603176" y="7148467"/>
            <a:ext cx="6572633" cy="1107996"/>
          </a:xfrm>
          <a:prstGeom prst="rect">
            <a:avLst/>
          </a:prstGeom>
        </p:spPr>
        <p:txBody>
          <a:bodyPr wrap="none">
            <a:spAutoFit/>
          </a:bodyPr>
          <a:lstStyle/>
          <a:p>
            <a:r>
              <a:rPr lang="ar-IQ" sz="6600" dirty="0">
                <a:solidFill>
                  <a:srgbClr val="FF00FF"/>
                </a:solidFill>
                <a:cs typeface="PT Bold Heading" pitchFamily="2" charset="-78"/>
              </a:rPr>
              <a:t>3- مدرسة ---استعد </a:t>
            </a:r>
            <a:endParaRPr lang="en-US" sz="6000" dirty="0">
              <a:solidFill>
                <a:srgbClr val="FF00FF"/>
              </a:solidFill>
            </a:endParaRPr>
          </a:p>
        </p:txBody>
      </p:sp>
    </p:spTree>
    <p:extLst>
      <p:ext uri="{BB962C8B-B14F-4D97-AF65-F5344CB8AC3E}">
        <p14:creationId xmlns:p14="http://schemas.microsoft.com/office/powerpoint/2010/main" val="24437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80">
                                          <p:stCondLst>
                                            <p:cond delay="0"/>
                                          </p:stCondLst>
                                        </p:cTn>
                                        <p:tgtEl>
                                          <p:spTgt spid="15"/>
                                        </p:tgtEl>
                                      </p:cBhvr>
                                    </p:animEffect>
                                    <p:anim calcmode="lin" valueType="num">
                                      <p:cBhvr>
                                        <p:cTn id="2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7" dur="26">
                                          <p:stCondLst>
                                            <p:cond delay="650"/>
                                          </p:stCondLst>
                                        </p:cTn>
                                        <p:tgtEl>
                                          <p:spTgt spid="15"/>
                                        </p:tgtEl>
                                      </p:cBhvr>
                                      <p:to x="100000" y="60000"/>
                                    </p:animScale>
                                    <p:animScale>
                                      <p:cBhvr>
                                        <p:cTn id="28" dur="166" decel="50000">
                                          <p:stCondLst>
                                            <p:cond delay="676"/>
                                          </p:stCondLst>
                                        </p:cTn>
                                        <p:tgtEl>
                                          <p:spTgt spid="15"/>
                                        </p:tgtEl>
                                      </p:cBhvr>
                                      <p:to x="100000" y="100000"/>
                                    </p:animScale>
                                    <p:animScale>
                                      <p:cBhvr>
                                        <p:cTn id="29" dur="26">
                                          <p:stCondLst>
                                            <p:cond delay="1312"/>
                                          </p:stCondLst>
                                        </p:cTn>
                                        <p:tgtEl>
                                          <p:spTgt spid="15"/>
                                        </p:tgtEl>
                                      </p:cBhvr>
                                      <p:to x="100000" y="80000"/>
                                    </p:animScale>
                                    <p:animScale>
                                      <p:cBhvr>
                                        <p:cTn id="30" dur="166" decel="50000">
                                          <p:stCondLst>
                                            <p:cond delay="1338"/>
                                          </p:stCondLst>
                                        </p:cTn>
                                        <p:tgtEl>
                                          <p:spTgt spid="15"/>
                                        </p:tgtEl>
                                      </p:cBhvr>
                                      <p:to x="100000" y="100000"/>
                                    </p:animScale>
                                    <p:animScale>
                                      <p:cBhvr>
                                        <p:cTn id="31" dur="26">
                                          <p:stCondLst>
                                            <p:cond delay="1642"/>
                                          </p:stCondLst>
                                        </p:cTn>
                                        <p:tgtEl>
                                          <p:spTgt spid="15"/>
                                        </p:tgtEl>
                                      </p:cBhvr>
                                      <p:to x="100000" y="90000"/>
                                    </p:animScale>
                                    <p:animScale>
                                      <p:cBhvr>
                                        <p:cTn id="32" dur="166" decel="50000">
                                          <p:stCondLst>
                                            <p:cond delay="1668"/>
                                          </p:stCondLst>
                                        </p:cTn>
                                        <p:tgtEl>
                                          <p:spTgt spid="15"/>
                                        </p:tgtEl>
                                      </p:cBhvr>
                                      <p:to x="100000" y="100000"/>
                                    </p:animScale>
                                    <p:animScale>
                                      <p:cBhvr>
                                        <p:cTn id="33" dur="26">
                                          <p:stCondLst>
                                            <p:cond delay="1808"/>
                                          </p:stCondLst>
                                        </p:cTn>
                                        <p:tgtEl>
                                          <p:spTgt spid="15"/>
                                        </p:tgtEl>
                                      </p:cBhvr>
                                      <p:to x="100000" y="95000"/>
                                    </p:animScale>
                                    <p:animScale>
                                      <p:cBhvr>
                                        <p:cTn id="34" dur="166" decel="50000">
                                          <p:stCondLst>
                                            <p:cond delay="1834"/>
                                          </p:stCondLst>
                                        </p:cTn>
                                        <p:tgtEl>
                                          <p:spTgt spid="1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 fill="hold"/>
                                        <p:tgtEl>
                                          <p:spTgt spid="2"/>
                                        </p:tgtEl>
                                        <p:attrNameLst>
                                          <p:attrName>ppt_w</p:attrName>
                                        </p:attrNameLst>
                                      </p:cBhvr>
                                      <p:tavLst>
                                        <p:tav tm="0">
                                          <p:val>
                                            <p:fltVal val="0"/>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animEffect transition="in" filter="fade">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00087 0.00296 L 0.1179 0.00296 " pathEditMode="relative" rAng="0" ptsTypes="AA">
                                      <p:cBhvr>
                                        <p:cTn id="80" dur="2000" fill="hold"/>
                                        <p:tgtEl>
                                          <p:spTgt spid="13"/>
                                        </p:tgtEl>
                                        <p:attrNameLst>
                                          <p:attrName>ppt_x</p:attrName>
                                          <p:attrName>ppt_y</p:attrName>
                                        </p:attrNameLst>
                                      </p:cBhvr>
                                      <p:rCtr x="5851" y="0"/>
                                    </p:animMotion>
                                  </p:childTnLst>
                                </p:cTn>
                              </p:par>
                              <p:par>
                                <p:cTn id="81" presetID="42" presetClass="path" presetSubtype="0" accel="50000" decel="50000" fill="hold" nodeType="withEffect">
                                  <p:stCondLst>
                                    <p:cond delay="0"/>
                                  </p:stCondLst>
                                  <p:childTnLst>
                                    <p:animMotion origin="layout" path="M 0.00011 0.00493 L 0.11977 0.00296 " pathEditMode="relative" rAng="0" ptsTypes="AA">
                                      <p:cBhvr>
                                        <p:cTn id="82" dur="2000" fill="hold"/>
                                        <p:tgtEl>
                                          <p:spTgt spid="12"/>
                                        </p:tgtEl>
                                        <p:attrNameLst>
                                          <p:attrName>ppt_x</p:attrName>
                                          <p:attrName>ppt_y</p:attrName>
                                        </p:attrNameLst>
                                      </p:cBhvr>
                                      <p:rCtr x="5983" y="-99"/>
                                    </p:animMotion>
                                  </p:childTnLst>
                                </p:cTn>
                              </p:par>
                              <p:par>
                                <p:cTn id="83" presetID="42" presetClass="path" presetSubtype="0" accel="50000" decel="50000" fill="hold" nodeType="withEffect">
                                  <p:stCondLst>
                                    <p:cond delay="0"/>
                                  </p:stCondLst>
                                  <p:childTnLst>
                                    <p:animMotion origin="layout" path="M -0.00071 0.00296 L 0.1206 0.00592 " pathEditMode="relative" rAng="0" ptsTypes="AA">
                                      <p:cBhvr>
                                        <p:cTn id="84" dur="2000" fill="hold"/>
                                        <p:tgtEl>
                                          <p:spTgt spid="11"/>
                                        </p:tgtEl>
                                        <p:attrNameLst>
                                          <p:attrName>ppt_x</p:attrName>
                                          <p:attrName>ppt_y</p:attrName>
                                        </p:attrNameLst>
                                      </p:cBhvr>
                                      <p:rCtr x="6065" y="142"/>
                                    </p:animMotion>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46263" y="859053"/>
            <a:ext cx="26858985" cy="2123658"/>
          </a:xfrm>
          <a:prstGeom prst="rect">
            <a:avLst/>
          </a:prstGeom>
        </p:spPr>
        <p:txBody>
          <a:bodyPr wrap="square">
            <a:spAutoFit/>
          </a:bodyPr>
          <a:lstStyle/>
          <a:p>
            <a:pPr lvl="0"/>
            <a:r>
              <a:rPr lang="ar-IQ" sz="6600" dirty="0">
                <a:cs typeface="PT Bold Heading" pitchFamily="2" charset="-78"/>
              </a:rPr>
              <a:t>حيث تتقدم مجموعة رفع العلم على إيعاز </a:t>
            </a:r>
            <a:r>
              <a:rPr lang="ar-IQ" sz="6600" dirty="0" smtClean="0">
                <a:cs typeface="PT Bold Heading" pitchFamily="2" charset="-78"/>
              </a:rPr>
              <a:t>المعلم / مدرس فقط </a:t>
            </a:r>
            <a:r>
              <a:rPr lang="ar-IQ" sz="6600" dirty="0">
                <a:cs typeface="PT Bold Heading" pitchFamily="2" charset="-78"/>
              </a:rPr>
              <a:t>و برتل المفرد إلى سارية العلم </a:t>
            </a:r>
            <a:r>
              <a:rPr lang="ar-IQ" sz="6600" dirty="0" smtClean="0">
                <a:cs typeface="PT Bold Heading" pitchFamily="2" charset="-78"/>
              </a:rPr>
              <a:t>وعند </a:t>
            </a:r>
            <a:r>
              <a:rPr lang="ar-IQ" sz="6600" dirty="0">
                <a:cs typeface="PT Bold Heading" pitchFamily="2" charset="-78"/>
              </a:rPr>
              <a:t>وصولها </a:t>
            </a:r>
            <a:r>
              <a:rPr lang="ar-IQ" sz="6600" dirty="0" smtClean="0">
                <a:cs typeface="PT Bold Heading" pitchFamily="2" charset="-78"/>
              </a:rPr>
              <a:t>مقابل </a:t>
            </a:r>
            <a:r>
              <a:rPr lang="ar-IQ" sz="6600" dirty="0">
                <a:cs typeface="PT Bold Heading" pitchFamily="2" charset="-78"/>
              </a:rPr>
              <a:t>السارية .                                                                                                                </a:t>
            </a:r>
            <a:endParaRPr lang="en-US" sz="6600" dirty="0">
              <a:cs typeface="PT Bold Heading" pitchFamily="2" charset="-78"/>
            </a:endParaRPr>
          </a:p>
        </p:txBody>
      </p:sp>
      <p:sp>
        <p:nvSpPr>
          <p:cNvPr id="3" name="مستطيل 2"/>
          <p:cNvSpPr/>
          <p:nvPr/>
        </p:nvSpPr>
        <p:spPr>
          <a:xfrm>
            <a:off x="8309578" y="3648359"/>
            <a:ext cx="18492563" cy="1107996"/>
          </a:xfrm>
          <a:prstGeom prst="rect">
            <a:avLst/>
          </a:prstGeom>
        </p:spPr>
        <p:txBody>
          <a:bodyPr wrap="none">
            <a:spAutoFit/>
          </a:bodyPr>
          <a:lstStyle/>
          <a:p>
            <a:pPr lvl="0"/>
            <a:r>
              <a:rPr lang="ar-IQ" sz="6600" dirty="0">
                <a:cs typeface="PT Bold Heading" pitchFamily="2" charset="-78"/>
              </a:rPr>
              <a:t>يوعز رافع العلم ( الشبل / كشاف الأوسط ) الايعازات التالية؛-</a:t>
            </a:r>
            <a:endParaRPr lang="en-US" sz="6600" dirty="0">
              <a:cs typeface="PT Bold Heading" pitchFamily="2" charset="-78"/>
            </a:endParaRPr>
          </a:p>
        </p:txBody>
      </p:sp>
      <p:sp>
        <p:nvSpPr>
          <p:cNvPr id="4" name="مستطيل 3"/>
          <p:cNvSpPr/>
          <p:nvPr/>
        </p:nvSpPr>
        <p:spPr>
          <a:xfrm>
            <a:off x="11761245" y="5303497"/>
            <a:ext cx="15001222" cy="108000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IQ" sz="7200" b="1" i="1" dirty="0" smtClean="0"/>
              <a:t>مجموعة -----  قف ------</a:t>
            </a:r>
            <a:r>
              <a:rPr lang="ar-IQ" sz="7200" b="1" dirty="0" smtClean="0"/>
              <a:t>-  إلى </a:t>
            </a:r>
            <a:r>
              <a:rPr lang="ar-IQ" sz="7200" b="1" dirty="0"/>
              <a:t>اليسار ----- </a:t>
            </a:r>
            <a:r>
              <a:rPr lang="ar-IQ" sz="7200" b="1" dirty="0" smtClean="0"/>
              <a:t> در</a:t>
            </a:r>
            <a:endParaRPr lang="en-US" sz="7200" b="1" dirty="0"/>
          </a:p>
        </p:txBody>
      </p:sp>
      <p:sp>
        <p:nvSpPr>
          <p:cNvPr id="5" name="مستطيل 4"/>
          <p:cNvSpPr/>
          <p:nvPr/>
        </p:nvSpPr>
        <p:spPr>
          <a:xfrm>
            <a:off x="1350319" y="9163110"/>
            <a:ext cx="27075008" cy="5016758"/>
          </a:xfrm>
          <a:prstGeom prst="rect">
            <a:avLst/>
          </a:prstGeom>
        </p:spPr>
        <p:txBody>
          <a:bodyPr wrap="square">
            <a:spAutoFit/>
          </a:bodyPr>
          <a:lstStyle/>
          <a:p>
            <a:pPr algn="ctr"/>
            <a:r>
              <a:rPr lang="ar-IQ" sz="8000" b="1" dirty="0" smtClean="0"/>
              <a:t>فيقوم </a:t>
            </a:r>
            <a:r>
              <a:rPr lang="ar-IQ" sz="8000" b="1" dirty="0"/>
              <a:t>الرافع بالتقدم باتجاه السارية ويقوم بفتح عقدة العلم ثم يقوم بفتح العلم وهو بطياته الثلاث وينشره على راحتي يديه ويقبله بانحناء بسيط بالرأس ثم يفتح طياته ويضعه على كتفه الأيسر ويبدأ بسحب حبل العلم بيده اليمنى وتبقى اليسرى ممسكة بالحبل الثاني </a:t>
            </a:r>
            <a:r>
              <a:rPr lang="ar-IQ" sz="8000" b="1" dirty="0" smtClean="0"/>
              <a:t>على </a:t>
            </a:r>
            <a:r>
              <a:rPr lang="ar-IQ" sz="8000" b="1" dirty="0"/>
              <a:t>أن تتم عملية الرفع بحركات سريعة وبحيوية ونشاط .</a:t>
            </a:r>
            <a:endParaRPr lang="en-US" sz="8000" dirty="0"/>
          </a:p>
        </p:txBody>
      </p:sp>
      <p:cxnSp>
        <p:nvCxnSpPr>
          <p:cNvPr id="6" name="رابط مستقيم 5"/>
          <p:cNvCxnSpPr/>
          <p:nvPr/>
        </p:nvCxnSpPr>
        <p:spPr>
          <a:xfrm>
            <a:off x="2934495" y="2214315"/>
            <a:ext cx="0" cy="7105033"/>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18818121" y="7525168"/>
            <a:ext cx="9491701" cy="1107996"/>
          </a:xfrm>
          <a:prstGeom prst="rect">
            <a:avLst/>
          </a:prstGeom>
        </p:spPr>
        <p:txBody>
          <a:bodyPr wrap="none">
            <a:spAutoFit/>
          </a:bodyPr>
          <a:lstStyle/>
          <a:p>
            <a:r>
              <a:rPr lang="ar-IQ" sz="6600" dirty="0">
                <a:cs typeface="PT Bold Heading" pitchFamily="2" charset="-78"/>
              </a:rPr>
              <a:t>حيث تواجه المجموعة السارية. </a:t>
            </a:r>
            <a:endParaRPr lang="en-US" sz="6000" dirty="0">
              <a:cs typeface="PT Bold Heading" pitchFamily="2" charset="-78"/>
            </a:endParaRPr>
          </a:p>
        </p:txBody>
      </p:sp>
      <p:pic>
        <p:nvPicPr>
          <p:cNvPr id="15" name="صورة 14"/>
          <p:cNvPicPr/>
          <p:nvPr/>
        </p:nvPicPr>
        <p:blipFill>
          <a:blip r:embed="rId2" cstate="print">
            <a:extLst>
              <a:ext uri="{28A0092B-C50C-407E-A947-70E740481C1C}">
                <a14:useLocalDpi xmlns:a14="http://schemas.microsoft.com/office/drawing/2010/main" val="0"/>
              </a:ext>
            </a:extLst>
          </a:blip>
          <a:stretch>
            <a:fillRect/>
          </a:stretch>
        </p:blipFill>
        <p:spPr>
          <a:xfrm>
            <a:off x="3720351" y="5580177"/>
            <a:ext cx="668754" cy="2498989"/>
          </a:xfrm>
          <a:prstGeom prst="rect">
            <a:avLst/>
          </a:prstGeom>
        </p:spPr>
      </p:pic>
      <p:pic>
        <p:nvPicPr>
          <p:cNvPr id="16" name="صورة 15"/>
          <p:cNvPicPr/>
          <p:nvPr/>
        </p:nvPicPr>
        <p:blipFill>
          <a:blip r:embed="rId3" cstate="print">
            <a:extLst>
              <a:ext uri="{28A0092B-C50C-407E-A947-70E740481C1C}">
                <a14:useLocalDpi xmlns:a14="http://schemas.microsoft.com/office/drawing/2010/main" val="0"/>
              </a:ext>
            </a:extLst>
          </a:blip>
          <a:stretch>
            <a:fillRect/>
          </a:stretch>
        </p:blipFill>
        <p:spPr>
          <a:xfrm>
            <a:off x="5057859" y="6661714"/>
            <a:ext cx="668754" cy="2834905"/>
          </a:xfrm>
          <a:prstGeom prst="rect">
            <a:avLst/>
          </a:prstGeom>
        </p:spPr>
      </p:pic>
      <p:sp>
        <p:nvSpPr>
          <p:cNvPr id="19" name="مخطط انسيابي: قرص ممغنط 18"/>
          <p:cNvSpPr/>
          <p:nvPr/>
        </p:nvSpPr>
        <p:spPr>
          <a:xfrm>
            <a:off x="2815053" y="7182867"/>
            <a:ext cx="238883" cy="569036"/>
          </a:xfrm>
          <a:prstGeom prst="flowChartMagneticDisk">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رابط مستقيم 20"/>
          <p:cNvCxnSpPr/>
          <p:nvPr/>
        </p:nvCxnSpPr>
        <p:spPr>
          <a:xfrm>
            <a:off x="3053936" y="2214315"/>
            <a:ext cx="1" cy="4968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2786155" y="2244820"/>
            <a:ext cx="1" cy="4968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دائري 25"/>
          <p:cNvSpPr/>
          <p:nvPr/>
        </p:nvSpPr>
        <p:spPr>
          <a:xfrm rot="8389145">
            <a:off x="2783574" y="2051150"/>
            <a:ext cx="301839" cy="326331"/>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27" name="صورة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07" y="273510"/>
            <a:ext cx="1364741" cy="1364741"/>
          </a:xfrm>
          <a:prstGeom prst="rect">
            <a:avLst/>
          </a:prstGeom>
        </p:spPr>
      </p:pic>
      <p:pic>
        <p:nvPicPr>
          <p:cNvPr id="10" name="صورة 9"/>
          <p:cNvPicPr/>
          <p:nvPr/>
        </p:nvPicPr>
        <p:blipFill>
          <a:blip r:embed="rId3" cstate="print">
            <a:extLst>
              <a:ext uri="{28A0092B-C50C-407E-A947-70E740481C1C}">
                <a14:useLocalDpi xmlns:a14="http://schemas.microsoft.com/office/drawing/2010/main" val="0"/>
              </a:ext>
            </a:extLst>
          </a:blip>
          <a:stretch>
            <a:fillRect/>
          </a:stretch>
        </p:blipFill>
        <p:spPr>
          <a:xfrm>
            <a:off x="4389105" y="6049932"/>
            <a:ext cx="668754" cy="2834905"/>
          </a:xfrm>
          <a:prstGeom prst="rect">
            <a:avLst/>
          </a:prstGeom>
        </p:spPr>
      </p:pic>
    </p:spTree>
    <p:extLst>
      <p:ext uri="{BB962C8B-B14F-4D97-AF65-F5344CB8AC3E}">
        <p14:creationId xmlns:p14="http://schemas.microsoft.com/office/powerpoint/2010/main" val="41152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3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4250" fill="hold"/>
                                        <p:tgtEl>
                                          <p:spTgt spid="4"/>
                                        </p:tgtEl>
                                        <p:attrNameLst>
                                          <p:attrName>ppt_x</p:attrName>
                                        </p:attrNameLst>
                                      </p:cBhvr>
                                      <p:tavLst>
                                        <p:tav tm="0">
                                          <p:val>
                                            <p:strVal val="0-#ppt_w/2"/>
                                          </p:val>
                                        </p:tav>
                                        <p:tav tm="100000">
                                          <p:val>
                                            <p:strVal val="#ppt_x"/>
                                          </p:val>
                                        </p:tav>
                                      </p:tavLst>
                                    </p:anim>
                                    <p:anim calcmode="lin" valueType="num">
                                      <p:cBhvr additive="base">
                                        <p:cTn id="13" dur="4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00044 0.00022 L -0.04688 0.00022 " pathEditMode="relative" rAng="0" ptsTypes="AA">
                                      <p:cBhvr>
                                        <p:cTn id="27" dur="2000" fill="hold"/>
                                        <p:tgtEl>
                                          <p:spTgt spid="10"/>
                                        </p:tgtEl>
                                        <p:attrNameLst>
                                          <p:attrName>ppt_x</p:attrName>
                                          <p:attrName>ppt_y</p:attrName>
                                        </p:attrNameLst>
                                      </p:cBhvr>
                                      <p:rCtr x="-23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descr="akkpfwzqfjdmvlkk1b1.gif"/>
          <p:cNvPicPr/>
          <p:nvPr/>
        </p:nvPicPr>
        <p:blipFill>
          <a:blip r:embed="rId2"/>
          <a:srcRect l="54938" t="29568" r="5556"/>
          <a:stretch>
            <a:fillRect/>
          </a:stretch>
        </p:blipFill>
        <p:spPr>
          <a:xfrm>
            <a:off x="5136705" y="2769346"/>
            <a:ext cx="533400" cy="2117890"/>
          </a:xfrm>
          <a:prstGeom prst="rect">
            <a:avLst/>
          </a:prstGeom>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6124" y="2914789"/>
            <a:ext cx="815159" cy="2161389"/>
          </a:xfrm>
          <a:prstGeom prst="rect">
            <a:avLst/>
          </a:prstGeom>
        </p:spPr>
      </p:pic>
      <p:pic>
        <p:nvPicPr>
          <p:cNvPr id="17" name="صورة 16"/>
          <p:cNvPicPr/>
          <p:nvPr/>
        </p:nvPicPr>
        <p:blipFill>
          <a:blip r:embed="rId4" cstate="print">
            <a:extLst>
              <a:ext uri="{28A0092B-C50C-407E-A947-70E740481C1C}">
                <a14:useLocalDpi xmlns:a14="http://schemas.microsoft.com/office/drawing/2010/main" val="0"/>
              </a:ext>
            </a:extLst>
          </a:blip>
          <a:stretch>
            <a:fillRect/>
          </a:stretch>
        </p:blipFill>
        <p:spPr>
          <a:xfrm>
            <a:off x="1679130" y="3505672"/>
            <a:ext cx="575668" cy="1991011"/>
          </a:xfrm>
          <a:prstGeom prst="rect">
            <a:avLst/>
          </a:prstGeom>
        </p:spPr>
      </p:pic>
      <p:sp>
        <p:nvSpPr>
          <p:cNvPr id="11" name="مستطيل 10"/>
          <p:cNvSpPr/>
          <p:nvPr/>
        </p:nvSpPr>
        <p:spPr>
          <a:xfrm>
            <a:off x="15209901" y="1055435"/>
            <a:ext cx="11657357" cy="1323439"/>
          </a:xfrm>
          <a:prstGeom prst="rect">
            <a:avLst/>
          </a:prstGeom>
        </p:spPr>
        <p:txBody>
          <a:bodyPr wrap="none">
            <a:spAutoFit/>
          </a:bodyPr>
          <a:lstStyle/>
          <a:p>
            <a:r>
              <a:rPr lang="ar-IQ" sz="8000" dirty="0">
                <a:cs typeface="PT Bold Heading" pitchFamily="2" charset="-78"/>
              </a:rPr>
              <a:t>وحينما يصل العلم راس </a:t>
            </a:r>
            <a:r>
              <a:rPr lang="ar-IQ" sz="8000" dirty="0" smtClean="0">
                <a:cs typeface="PT Bold Heading" pitchFamily="2" charset="-78"/>
              </a:rPr>
              <a:t>الرافع</a:t>
            </a:r>
            <a:endParaRPr lang="en-US" sz="8000" dirty="0">
              <a:cs typeface="PT Bold Heading" pitchFamily="2" charset="-78"/>
            </a:endParaRPr>
          </a:p>
        </p:txBody>
      </p:sp>
      <p:sp>
        <p:nvSpPr>
          <p:cNvPr id="12" name="مستطيل 11"/>
          <p:cNvSpPr/>
          <p:nvPr/>
        </p:nvSpPr>
        <p:spPr>
          <a:xfrm>
            <a:off x="7273965" y="2673095"/>
            <a:ext cx="19787789" cy="14465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IQ" sz="8800" b="1" dirty="0"/>
              <a:t>يقوم </a:t>
            </a:r>
            <a:r>
              <a:rPr lang="ar-IQ" sz="8800" b="1" dirty="0" smtClean="0"/>
              <a:t>قائد/ قائدة فرقة الكشفية بتوجيه </a:t>
            </a:r>
            <a:r>
              <a:rPr lang="ar-IQ" sz="8800" b="1" dirty="0"/>
              <a:t>الإيعاز التالي:- </a:t>
            </a:r>
            <a:endParaRPr lang="en-US" sz="8800" b="1" dirty="0"/>
          </a:p>
        </p:txBody>
      </p:sp>
      <p:sp>
        <p:nvSpPr>
          <p:cNvPr id="13" name="مستطيل 12"/>
          <p:cNvSpPr/>
          <p:nvPr/>
        </p:nvSpPr>
        <p:spPr>
          <a:xfrm>
            <a:off x="646942" y="5598691"/>
            <a:ext cx="27651072" cy="501675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ar-IQ" sz="8000" b="1" dirty="0" smtClean="0"/>
              <a:t>وعندما </a:t>
            </a:r>
            <a:r>
              <a:rPr lang="ar-IQ" sz="8000" b="1" dirty="0"/>
              <a:t>يؤدي </a:t>
            </a:r>
            <a:r>
              <a:rPr lang="ar-IQ" sz="8000" b="1" dirty="0" smtClean="0"/>
              <a:t>قائد / قائدة والفرقة </a:t>
            </a:r>
            <a:r>
              <a:rPr lang="ar-IQ" sz="8000" b="1" dirty="0"/>
              <a:t>الكشفية التحية الكشفية المتعارف </a:t>
            </a:r>
            <a:r>
              <a:rPr lang="ar-IQ" sz="8000" b="1" dirty="0" smtClean="0"/>
              <a:t>عليها </a:t>
            </a:r>
            <a:r>
              <a:rPr lang="ar-IQ" sz="8000" b="1" dirty="0"/>
              <a:t>عالميا ويبدأ جميع من </a:t>
            </a:r>
            <a:r>
              <a:rPr lang="ar-IQ" sz="8000" b="1" dirty="0" smtClean="0"/>
              <a:t>في </a:t>
            </a:r>
            <a:r>
              <a:rPr lang="ar-IQ" sz="8000" b="1" dirty="0"/>
              <a:t>المدرسة بإنشاد المقطع الأول </a:t>
            </a:r>
            <a:r>
              <a:rPr lang="ar-IQ" sz="8000" b="1" dirty="0" smtClean="0"/>
              <a:t>من </a:t>
            </a:r>
            <a:r>
              <a:rPr lang="ar-IQ" sz="8000" b="1" dirty="0"/>
              <a:t>النشيد الوطني العراقي </a:t>
            </a:r>
            <a:endParaRPr lang="ar-IQ" sz="8000" b="1" dirty="0" smtClean="0"/>
          </a:p>
          <a:p>
            <a:pPr algn="ctr"/>
            <a:r>
              <a:rPr lang="ar-IQ" sz="8000" b="1" dirty="0" smtClean="0"/>
              <a:t>( </a:t>
            </a:r>
            <a:r>
              <a:rPr lang="ar-IQ" sz="8000" b="1" dirty="0"/>
              <a:t>موطني ) وحين أكمال المقطع والوصول إلى </a:t>
            </a:r>
            <a:r>
              <a:rPr lang="ar-IQ" sz="8000" b="1" dirty="0" smtClean="0"/>
              <a:t>كلمتي </a:t>
            </a:r>
            <a:r>
              <a:rPr lang="ar-IQ" sz="8000" b="1" dirty="0"/>
              <a:t>( موطني .. موطني ) يخفض الجميع أياديهم وبدون أيعاز </a:t>
            </a:r>
            <a:r>
              <a:rPr lang="ar-IQ" sz="8000" b="1" dirty="0" smtClean="0"/>
              <a:t>أو </a:t>
            </a:r>
            <a:r>
              <a:rPr lang="ar-IQ" sz="8000" b="1" dirty="0"/>
              <a:t>امر. </a:t>
            </a:r>
            <a:endParaRPr lang="en-US" sz="8000" b="1" dirty="0"/>
          </a:p>
        </p:txBody>
      </p:sp>
      <p:sp>
        <p:nvSpPr>
          <p:cNvPr id="14" name="مستطيل 13"/>
          <p:cNvSpPr/>
          <p:nvPr/>
        </p:nvSpPr>
        <p:spPr>
          <a:xfrm>
            <a:off x="8994110" y="4119645"/>
            <a:ext cx="18069370" cy="14465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IQ" sz="8800" b="1" dirty="0" smtClean="0"/>
              <a:t>5- </a:t>
            </a:r>
            <a:r>
              <a:rPr lang="ar-IQ" sz="8800" b="1" dirty="0"/>
              <a:t>أشبال / زهرات / كشافة </a:t>
            </a:r>
            <a:r>
              <a:rPr lang="ar-IQ" sz="8800" b="1" dirty="0" smtClean="0"/>
              <a:t>/ مرشدات ----- </a:t>
            </a:r>
            <a:r>
              <a:rPr lang="ar-IQ" sz="8800" b="1" dirty="0"/>
              <a:t>حي </a:t>
            </a:r>
            <a:endParaRPr lang="en-US" sz="8800" b="1" dirty="0"/>
          </a:p>
        </p:txBody>
      </p:sp>
      <p:sp>
        <p:nvSpPr>
          <p:cNvPr id="15" name="مستطيل 14"/>
          <p:cNvSpPr/>
          <p:nvPr/>
        </p:nvSpPr>
        <p:spPr>
          <a:xfrm>
            <a:off x="423132" y="10855275"/>
            <a:ext cx="28209302"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IQ" sz="7200" b="1" dirty="0">
                <a:solidFill>
                  <a:srgbClr val="FF0000"/>
                </a:solidFill>
              </a:rPr>
              <a:t>أما الرافع </a:t>
            </a:r>
            <a:r>
              <a:rPr lang="ar-IQ" sz="7200" b="1" dirty="0" smtClean="0">
                <a:solidFill>
                  <a:srgbClr val="FF0000"/>
                </a:solidFill>
              </a:rPr>
              <a:t>      </a:t>
            </a:r>
            <a:r>
              <a:rPr lang="ar-IQ" sz="7200" b="1" dirty="0" smtClean="0"/>
              <a:t>حينما </a:t>
            </a:r>
            <a:r>
              <a:rPr lang="ar-IQ" sz="7200" b="1" dirty="0"/>
              <a:t>ينهي عملية الرفع بربط حبل العلم على السارية يعود </a:t>
            </a:r>
            <a:r>
              <a:rPr lang="ar-IQ" sz="7200" b="1" dirty="0" smtClean="0"/>
              <a:t>للخلف</a:t>
            </a:r>
            <a:r>
              <a:rPr lang="ar-IQ" sz="7200" dirty="0"/>
              <a:t> </a:t>
            </a:r>
            <a:r>
              <a:rPr lang="ar-IQ" sz="7200" b="1" dirty="0" smtClean="0"/>
              <a:t>ويصبح </a:t>
            </a:r>
            <a:r>
              <a:rPr lang="ar-IQ" sz="7200" b="1" dirty="0"/>
              <a:t>مع المجموعة رفع العلم ثم يقوم بأداء التحية الكشفية للعلم وإكمال </a:t>
            </a:r>
            <a:r>
              <a:rPr lang="ar-IQ" sz="7200" b="1" dirty="0" smtClean="0"/>
              <a:t>إنشاد </a:t>
            </a:r>
            <a:r>
              <a:rPr lang="ar-IQ" sz="7200" b="1" dirty="0"/>
              <a:t>المقطع الأول من النشيد الوطني مع المجموعة. </a:t>
            </a:r>
            <a:r>
              <a:rPr lang="ar-IQ" sz="4400" b="1" dirty="0" smtClean="0"/>
              <a:t>كما في الشكل رقم (2)    </a:t>
            </a:r>
            <a:endParaRPr lang="en-US" sz="4400" dirty="0"/>
          </a:p>
        </p:txBody>
      </p:sp>
      <p:pic>
        <p:nvPicPr>
          <p:cNvPr id="16" name="صورة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680" y="3638802"/>
            <a:ext cx="1090888" cy="775293"/>
          </a:xfrm>
          <a:prstGeom prst="rect">
            <a:avLst/>
          </a:prstGeom>
        </p:spPr>
      </p:pic>
      <p:cxnSp>
        <p:nvCxnSpPr>
          <p:cNvPr id="9" name="رابط مستقيم 8"/>
          <p:cNvCxnSpPr/>
          <p:nvPr/>
        </p:nvCxnSpPr>
        <p:spPr>
          <a:xfrm>
            <a:off x="1966964" y="630139"/>
            <a:ext cx="0" cy="486654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8" name="صورة 17" descr="akkpfwzqfjdmvlkk1b1.gif"/>
          <p:cNvPicPr/>
          <p:nvPr/>
        </p:nvPicPr>
        <p:blipFill>
          <a:blip r:embed="rId2"/>
          <a:srcRect l="54938" t="29568" r="5556"/>
          <a:stretch>
            <a:fillRect/>
          </a:stretch>
        </p:blipFill>
        <p:spPr>
          <a:xfrm>
            <a:off x="6389280" y="3184755"/>
            <a:ext cx="565951" cy="2196267"/>
          </a:xfrm>
          <a:prstGeom prst="rect">
            <a:avLst/>
          </a:prstGeom>
        </p:spPr>
      </p:pic>
      <p:pic>
        <p:nvPicPr>
          <p:cNvPr id="19" name="صورة 18" descr="akkpfwzqfjdmvlkk1b1.gif"/>
          <p:cNvPicPr/>
          <p:nvPr/>
        </p:nvPicPr>
        <p:blipFill>
          <a:blip r:embed="rId2"/>
          <a:srcRect l="54938" t="29568" r="5556"/>
          <a:stretch>
            <a:fillRect/>
          </a:stretch>
        </p:blipFill>
        <p:spPr>
          <a:xfrm>
            <a:off x="4926257" y="3173024"/>
            <a:ext cx="533400" cy="2117890"/>
          </a:xfrm>
          <a:prstGeom prst="rect">
            <a:avLst/>
          </a:prstGeom>
        </p:spPr>
      </p:pic>
      <p:pic>
        <p:nvPicPr>
          <p:cNvPr id="22" name="صورة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5538" y="630139"/>
            <a:ext cx="1528238" cy="1166582"/>
          </a:xfrm>
          <a:prstGeom prst="rect">
            <a:avLst/>
          </a:prstGeom>
        </p:spPr>
      </p:pic>
      <p:cxnSp>
        <p:nvCxnSpPr>
          <p:cNvPr id="21" name="رابط مستقيم 20"/>
          <p:cNvCxnSpPr/>
          <p:nvPr/>
        </p:nvCxnSpPr>
        <p:spPr>
          <a:xfrm>
            <a:off x="4858718" y="759701"/>
            <a:ext cx="0" cy="486654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مستطيل 5"/>
          <p:cNvSpPr/>
          <p:nvPr/>
        </p:nvSpPr>
        <p:spPr>
          <a:xfrm>
            <a:off x="10219618" y="1337810"/>
            <a:ext cx="4039888" cy="769441"/>
          </a:xfrm>
          <a:prstGeom prst="rect">
            <a:avLst/>
          </a:prstGeom>
        </p:spPr>
        <p:txBody>
          <a:bodyPr wrap="none">
            <a:spAutoFit/>
          </a:bodyPr>
          <a:lstStyle/>
          <a:p>
            <a:r>
              <a:rPr lang="ar-IQ" sz="4400" dirty="0">
                <a:cs typeface="PT Bold Heading" pitchFamily="2" charset="-78"/>
              </a:rPr>
              <a:t>كما في الشكل </a:t>
            </a:r>
            <a:r>
              <a:rPr lang="ar-IQ" sz="4400" dirty="0" smtClean="0">
                <a:cs typeface="PT Bold Heading" pitchFamily="2" charset="-78"/>
              </a:rPr>
              <a:t>(</a:t>
            </a:r>
            <a:r>
              <a:rPr lang="ar-IQ" sz="4400" dirty="0">
                <a:cs typeface="PT Bold Heading" pitchFamily="2" charset="-78"/>
              </a:rPr>
              <a:t> </a:t>
            </a:r>
            <a:r>
              <a:rPr lang="ar-IQ" sz="4400" dirty="0" smtClean="0">
                <a:cs typeface="PT Bold Heading" pitchFamily="2" charset="-78"/>
              </a:rPr>
              <a:t>1 ) </a:t>
            </a:r>
            <a:endParaRPr lang="en-US" sz="4400" dirty="0"/>
          </a:p>
        </p:txBody>
      </p:sp>
      <p:sp>
        <p:nvSpPr>
          <p:cNvPr id="8" name="مستطيل 7"/>
          <p:cNvSpPr/>
          <p:nvPr/>
        </p:nvSpPr>
        <p:spPr>
          <a:xfrm>
            <a:off x="391598" y="5085394"/>
            <a:ext cx="1287532" cy="830997"/>
          </a:xfrm>
          <a:prstGeom prst="rect">
            <a:avLst/>
          </a:prstGeom>
        </p:spPr>
        <p:txBody>
          <a:bodyPr wrap="none">
            <a:spAutoFit/>
          </a:bodyPr>
          <a:lstStyle/>
          <a:p>
            <a:r>
              <a:rPr lang="ar-IQ" sz="4800" dirty="0">
                <a:cs typeface="PT Bold Heading" pitchFamily="2" charset="-78"/>
              </a:rPr>
              <a:t>( 1 ) </a:t>
            </a:r>
            <a:endParaRPr lang="en-US" sz="4800" dirty="0"/>
          </a:p>
        </p:txBody>
      </p:sp>
      <p:sp>
        <p:nvSpPr>
          <p:cNvPr id="23" name="مستطيل 22"/>
          <p:cNvSpPr/>
          <p:nvPr/>
        </p:nvSpPr>
        <p:spPr>
          <a:xfrm>
            <a:off x="3412413" y="4875416"/>
            <a:ext cx="1287532" cy="830997"/>
          </a:xfrm>
          <a:prstGeom prst="rect">
            <a:avLst/>
          </a:prstGeom>
        </p:spPr>
        <p:txBody>
          <a:bodyPr wrap="none">
            <a:spAutoFit/>
          </a:bodyPr>
          <a:lstStyle/>
          <a:p>
            <a:r>
              <a:rPr lang="ar-IQ" sz="4800" dirty="0">
                <a:cs typeface="PT Bold Heading" pitchFamily="2" charset="-78"/>
              </a:rPr>
              <a:t>( </a:t>
            </a:r>
            <a:r>
              <a:rPr lang="ar-IQ" sz="4800" dirty="0" smtClean="0">
                <a:cs typeface="PT Bold Heading" pitchFamily="2" charset="-78"/>
              </a:rPr>
              <a:t>2 </a:t>
            </a:r>
            <a:r>
              <a:rPr lang="ar-IQ" sz="4800" dirty="0">
                <a:cs typeface="PT Bold Heading" pitchFamily="2" charset="-78"/>
              </a:rPr>
              <a:t>) </a:t>
            </a:r>
            <a:endParaRPr lang="en-US" sz="4800" dirty="0"/>
          </a:p>
        </p:txBody>
      </p:sp>
      <p:pic>
        <p:nvPicPr>
          <p:cNvPr id="24" name="صورة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207" y="273510"/>
            <a:ext cx="1336923" cy="1336923"/>
          </a:xfrm>
          <a:prstGeom prst="rect">
            <a:avLst/>
          </a:prstGeom>
        </p:spPr>
      </p:pic>
      <p:pic>
        <p:nvPicPr>
          <p:cNvPr id="25" name="صورة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17" y="2914789"/>
            <a:ext cx="815159" cy="2161389"/>
          </a:xfrm>
          <a:prstGeom prst="rect">
            <a:avLst/>
          </a:prstGeom>
        </p:spPr>
      </p:pic>
    </p:spTree>
    <p:extLst>
      <p:ext uri="{BB962C8B-B14F-4D97-AF65-F5344CB8AC3E}">
        <p14:creationId xmlns:p14="http://schemas.microsoft.com/office/powerpoint/2010/main" val="27820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31968E-6 -2.92971E-6 L 0.00049 -0.05069 " pathEditMode="relative" rAng="0" ptsTypes="AA">
                                      <p:cBhvr>
                                        <p:cTn id="18" dur="2000" fill="hold"/>
                                        <p:tgtEl>
                                          <p:spTgt spid="16"/>
                                        </p:tgtEl>
                                        <p:attrNameLst>
                                          <p:attrName>ppt_x</p:attrName>
                                          <p:attrName>ppt_y</p:attrName>
                                        </p:attrNameLst>
                                      </p:cBhvr>
                                      <p:rCtr x="22" y="-2540"/>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5.52201E-7 -3.35012E-7 L 0.03447 -0.0115 " pathEditMode="relative" rAng="0" ptsTypes="AA">
                                      <p:cBhvr>
                                        <p:cTn id="66" dur="2000" fill="hold"/>
                                        <p:tgtEl>
                                          <p:spTgt spid="19"/>
                                        </p:tgtEl>
                                        <p:attrNameLst>
                                          <p:attrName>ppt_x</p:attrName>
                                          <p:attrName>ppt_y</p:attrName>
                                        </p:attrNameLst>
                                      </p:cBhvr>
                                      <p:rCtr x="1724" y="-5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39021" y="846163"/>
            <a:ext cx="26399507" cy="1323439"/>
          </a:xfrm>
          <a:prstGeom prst="rect">
            <a:avLst/>
          </a:prstGeom>
        </p:spPr>
        <p:txBody>
          <a:bodyPr wrap="square">
            <a:spAutoFit/>
          </a:bodyPr>
          <a:lstStyle/>
          <a:p>
            <a:pPr algn="ctr"/>
            <a:r>
              <a:rPr lang="ar-IQ" sz="8000" dirty="0">
                <a:cs typeface="PT Bold Heading" pitchFamily="2" charset="-78"/>
              </a:rPr>
              <a:t>بعد ما تم خفض الأيادي بعد التحية الكشفية وانتهاء النشيد الوطني</a:t>
            </a:r>
            <a:endParaRPr lang="en-US" sz="8000" dirty="0">
              <a:cs typeface="PT Bold Heading" pitchFamily="2" charset="-78"/>
            </a:endParaRPr>
          </a:p>
        </p:txBody>
      </p:sp>
      <p:sp>
        <p:nvSpPr>
          <p:cNvPr id="3" name="مستطيل 2"/>
          <p:cNvSpPr/>
          <p:nvPr/>
        </p:nvSpPr>
        <p:spPr>
          <a:xfrm>
            <a:off x="11071399" y="2502347"/>
            <a:ext cx="16400644" cy="1107996"/>
          </a:xfrm>
          <a:prstGeom prst="rect">
            <a:avLst/>
          </a:prstGeom>
        </p:spPr>
        <p:txBody>
          <a:bodyPr wrap="none">
            <a:spAutoFit/>
          </a:bodyPr>
          <a:lstStyle/>
          <a:p>
            <a:r>
              <a:rPr lang="ar-IQ" sz="6600" b="1" dirty="0">
                <a:solidFill>
                  <a:srgbClr val="FF0000"/>
                </a:solidFill>
              </a:rPr>
              <a:t>يقوم رافع العلم بإعطاء الإيعاز التالي إلى مجموعة رفع العلم</a:t>
            </a:r>
            <a:endParaRPr lang="en-US" sz="6600" b="1" dirty="0">
              <a:solidFill>
                <a:srgbClr val="FF0000"/>
              </a:solidFill>
            </a:endParaRPr>
          </a:p>
        </p:txBody>
      </p:sp>
      <p:sp>
        <p:nvSpPr>
          <p:cNvPr id="4" name="مستطيل 3"/>
          <p:cNvSpPr/>
          <p:nvPr/>
        </p:nvSpPr>
        <p:spPr>
          <a:xfrm>
            <a:off x="19271721" y="3798491"/>
            <a:ext cx="8366474"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IQ" sz="6600" b="1" dirty="0" smtClean="0">
                <a:solidFill>
                  <a:srgbClr val="0000CC"/>
                </a:solidFill>
              </a:rPr>
              <a:t>مجموعة إلى اليسار ----- در.                          </a:t>
            </a:r>
            <a:endParaRPr lang="en-US" sz="6600" b="1" dirty="0">
              <a:solidFill>
                <a:srgbClr val="0000CC"/>
              </a:solidFill>
            </a:endParaRPr>
          </a:p>
        </p:txBody>
      </p:sp>
      <p:sp>
        <p:nvSpPr>
          <p:cNvPr id="5" name="مستطيل 4"/>
          <p:cNvSpPr/>
          <p:nvPr/>
        </p:nvSpPr>
        <p:spPr>
          <a:xfrm>
            <a:off x="19271721" y="5312761"/>
            <a:ext cx="8332092"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IQ" sz="6600" b="1" dirty="0">
                <a:solidFill>
                  <a:srgbClr val="FF00FF"/>
                </a:solidFill>
              </a:rPr>
              <a:t>مجموعة </a:t>
            </a:r>
            <a:r>
              <a:rPr lang="ar-IQ" sz="6600" b="1" dirty="0" smtClean="0">
                <a:solidFill>
                  <a:srgbClr val="FF00FF"/>
                </a:solidFill>
              </a:rPr>
              <a:t>--------------- </a:t>
            </a:r>
            <a:r>
              <a:rPr lang="ar-IQ" sz="6600" b="1" dirty="0">
                <a:solidFill>
                  <a:srgbClr val="FF00FF"/>
                </a:solidFill>
              </a:rPr>
              <a:t>قف.                        </a:t>
            </a:r>
            <a:r>
              <a:rPr lang="ar-IQ" sz="6600" b="1" dirty="0" smtClean="0">
                <a:solidFill>
                  <a:srgbClr val="FF00FF"/>
                </a:solidFill>
              </a:rPr>
              <a:t> </a:t>
            </a:r>
            <a:endParaRPr lang="en-US" sz="6600" b="1" dirty="0">
              <a:solidFill>
                <a:srgbClr val="FF00FF"/>
              </a:solidFill>
            </a:endParaRPr>
          </a:p>
        </p:txBody>
      </p:sp>
      <p:sp>
        <p:nvSpPr>
          <p:cNvPr id="6" name="مستطيل 5"/>
          <p:cNvSpPr/>
          <p:nvPr/>
        </p:nvSpPr>
        <p:spPr>
          <a:xfrm>
            <a:off x="3455245" y="7254875"/>
            <a:ext cx="24383283" cy="1938992"/>
          </a:xfrm>
          <a:prstGeom prst="rect">
            <a:avLst/>
          </a:prstGeom>
        </p:spPr>
        <p:txBody>
          <a:bodyPr wrap="square">
            <a:spAutoFit/>
          </a:bodyPr>
          <a:lstStyle/>
          <a:p>
            <a:pPr algn="ctr"/>
            <a:r>
              <a:rPr lang="ar-IQ" sz="6000" dirty="0">
                <a:cs typeface="PT Bold Heading" pitchFamily="2" charset="-78"/>
              </a:rPr>
              <a:t>وهنا يأتي دور </a:t>
            </a:r>
            <a:r>
              <a:rPr lang="ar-IQ" sz="6000" dirty="0" smtClean="0">
                <a:cs typeface="PT Bold Heading" pitchFamily="2" charset="-78"/>
              </a:rPr>
              <a:t>قائد / قائدة الفرقة (معلم</a:t>
            </a:r>
            <a:r>
              <a:rPr lang="ar-IQ" sz="6000" dirty="0">
                <a:cs typeface="PT Bold Heading" pitchFamily="2" charset="-78"/>
              </a:rPr>
              <a:t>/ معلمة </a:t>
            </a:r>
            <a:r>
              <a:rPr lang="ar-IQ" sz="6000" dirty="0" smtClean="0">
                <a:cs typeface="PT Bold Heading" pitchFamily="2" charset="-78"/>
              </a:rPr>
              <a:t> / مدرس / مدرسة  التربية </a:t>
            </a:r>
            <a:r>
              <a:rPr lang="ar-IQ" sz="6000" dirty="0">
                <a:cs typeface="PT Bold Heading" pitchFamily="2" charset="-78"/>
              </a:rPr>
              <a:t>الرياضية </a:t>
            </a:r>
            <a:endParaRPr lang="ar-IQ" sz="6000" dirty="0" smtClean="0">
              <a:cs typeface="PT Bold Heading" pitchFamily="2" charset="-78"/>
            </a:endParaRPr>
          </a:p>
          <a:p>
            <a:pPr algn="ctr"/>
            <a:r>
              <a:rPr lang="ar-IQ" sz="6000" dirty="0">
                <a:cs typeface="PT Bold Heading" pitchFamily="2" charset="-78"/>
              </a:rPr>
              <a:t> </a:t>
            </a:r>
            <a:r>
              <a:rPr lang="ar-IQ" sz="6000" dirty="0" smtClean="0">
                <a:cs typeface="PT Bold Heading" pitchFamily="2" charset="-78"/>
              </a:rPr>
              <a:t>      بإعطاء </a:t>
            </a:r>
            <a:r>
              <a:rPr lang="ar-IQ" sz="6000" dirty="0">
                <a:cs typeface="PT Bold Heading" pitchFamily="2" charset="-78"/>
              </a:rPr>
              <a:t>الإيعاز التالي</a:t>
            </a:r>
            <a:endParaRPr lang="en-US" sz="6000" dirty="0">
              <a:cs typeface="PT Bold Heading" pitchFamily="2" charset="-78"/>
            </a:endParaRPr>
          </a:p>
        </p:txBody>
      </p:sp>
      <p:sp>
        <p:nvSpPr>
          <p:cNvPr id="7" name="مستطيل 6"/>
          <p:cNvSpPr/>
          <p:nvPr/>
        </p:nvSpPr>
        <p:spPr>
          <a:xfrm>
            <a:off x="20019056" y="9452930"/>
            <a:ext cx="7641836" cy="1200329"/>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IQ" sz="7200" dirty="0" smtClean="0">
                <a:solidFill>
                  <a:srgbClr val="299303"/>
                </a:solidFill>
                <a:cs typeface="PT Bold Heading" pitchFamily="2" charset="-78"/>
              </a:rPr>
              <a:t>7- </a:t>
            </a:r>
            <a:r>
              <a:rPr lang="ar-IQ" sz="7200" dirty="0">
                <a:solidFill>
                  <a:srgbClr val="299303"/>
                </a:solidFill>
                <a:cs typeface="PT Bold Heading" pitchFamily="2" charset="-78"/>
              </a:rPr>
              <a:t>مدرسة ----- استرح</a:t>
            </a:r>
            <a:endParaRPr lang="en-US" sz="7200" dirty="0">
              <a:solidFill>
                <a:srgbClr val="299303"/>
              </a:solidFill>
              <a:cs typeface="PT Bold Heading" pitchFamily="2" charset="-78"/>
            </a:endParaRPr>
          </a:p>
        </p:txBody>
      </p:sp>
      <p:sp>
        <p:nvSpPr>
          <p:cNvPr id="8" name="مستطيل 7"/>
          <p:cNvSpPr/>
          <p:nvPr/>
        </p:nvSpPr>
        <p:spPr>
          <a:xfrm>
            <a:off x="774255" y="11287323"/>
            <a:ext cx="27493341"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ar-IQ" sz="8000" b="1" dirty="0">
                <a:ln>
                  <a:solidFill>
                    <a:schemeClr val="tx1"/>
                  </a:solidFill>
                </a:ln>
                <a:solidFill>
                  <a:srgbClr val="FF0000"/>
                </a:solidFill>
              </a:rPr>
              <a:t>حيث يأخذ بما فيهم أدارة المدرسة بأداء الصفقة الكشفية الثلاثية </a:t>
            </a:r>
            <a:r>
              <a:rPr lang="ar-IQ" sz="8000" b="1" dirty="0" smtClean="0">
                <a:ln>
                  <a:solidFill>
                    <a:schemeClr val="tx1"/>
                  </a:solidFill>
                </a:ln>
                <a:solidFill>
                  <a:srgbClr val="FF0000"/>
                </a:solidFill>
              </a:rPr>
              <a:t>ولمرتين </a:t>
            </a:r>
            <a:r>
              <a:rPr lang="ar-IQ" sz="8000" b="1" dirty="0">
                <a:ln>
                  <a:solidFill>
                    <a:schemeClr val="tx1"/>
                  </a:solidFill>
                </a:ln>
                <a:solidFill>
                  <a:srgbClr val="FF0000"/>
                </a:solidFill>
              </a:rPr>
              <a:t>فقط </a:t>
            </a:r>
            <a:endParaRPr lang="ar-IQ" sz="8000" b="1" dirty="0" smtClean="0">
              <a:ln>
                <a:solidFill>
                  <a:schemeClr val="tx1"/>
                </a:solidFill>
              </a:ln>
              <a:solidFill>
                <a:srgbClr val="FF0000"/>
              </a:solidFill>
            </a:endParaRPr>
          </a:p>
          <a:p>
            <a:pPr lvl="0" algn="ctr"/>
            <a:r>
              <a:rPr lang="ar-IQ" sz="8000" b="1" dirty="0" smtClean="0">
                <a:ln>
                  <a:solidFill>
                    <a:schemeClr val="tx1"/>
                  </a:solidFill>
                </a:ln>
                <a:solidFill>
                  <a:srgbClr val="FF0000"/>
                </a:solidFill>
              </a:rPr>
              <a:t>كجزء </a:t>
            </a:r>
            <a:r>
              <a:rPr lang="ar-IQ" sz="8000" b="1" dirty="0">
                <a:ln>
                  <a:solidFill>
                    <a:schemeClr val="tx1"/>
                  </a:solidFill>
                </a:ln>
                <a:solidFill>
                  <a:srgbClr val="FF0000"/>
                </a:solidFill>
              </a:rPr>
              <a:t>من تقاليد الفرقة الكشفية في هذه الممارسات الوطنية</a:t>
            </a:r>
            <a:endParaRPr lang="en-US" sz="8000" dirty="0">
              <a:ln>
                <a:solidFill>
                  <a:schemeClr val="tx1"/>
                </a:solidFill>
              </a:ln>
              <a:solidFill>
                <a:srgbClr val="FF0000"/>
              </a:solidFill>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07" y="273510"/>
            <a:ext cx="1759124" cy="1759124"/>
          </a:xfrm>
          <a:prstGeom prst="rect">
            <a:avLst/>
          </a:prstGeom>
        </p:spPr>
      </p:pic>
      <p:pic>
        <p:nvPicPr>
          <p:cNvPr id="10" name="صورة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592" y="2187602"/>
            <a:ext cx="1512168" cy="4329773"/>
          </a:xfrm>
          <a:prstGeom prst="rect">
            <a:avLst/>
          </a:prstGeom>
        </p:spPr>
      </p:pic>
      <p:pic>
        <p:nvPicPr>
          <p:cNvPr id="11" name="صورة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424" y="2169602"/>
            <a:ext cx="1512168" cy="4329773"/>
          </a:xfrm>
          <a:prstGeom prst="rect">
            <a:avLst/>
          </a:prstGeom>
        </p:spPr>
      </p:pic>
      <p:pic>
        <p:nvPicPr>
          <p:cNvPr id="12" name="صورة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56" y="2187602"/>
            <a:ext cx="1512168" cy="4329773"/>
          </a:xfrm>
          <a:prstGeom prst="rect">
            <a:avLst/>
          </a:prstGeom>
        </p:spPr>
      </p:pic>
      <p:pic>
        <p:nvPicPr>
          <p:cNvPr id="13" name="صورة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092" y="7686922"/>
            <a:ext cx="1388742" cy="3690087"/>
          </a:xfrm>
          <a:prstGeom prst="rect">
            <a:avLst/>
          </a:prstGeom>
        </p:spPr>
      </p:pic>
      <p:pic>
        <p:nvPicPr>
          <p:cNvPr id="14" name="صورة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2508" y="7708869"/>
            <a:ext cx="1388742" cy="3690087"/>
          </a:xfrm>
          <a:prstGeom prst="rect">
            <a:avLst/>
          </a:prstGeom>
        </p:spPr>
      </p:pic>
      <p:pic>
        <p:nvPicPr>
          <p:cNvPr id="15" name="صورة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62" y="7708869"/>
            <a:ext cx="1388742" cy="3690087"/>
          </a:xfrm>
          <a:prstGeom prst="rect">
            <a:avLst/>
          </a:prstGeom>
        </p:spPr>
      </p:pic>
      <p:sp>
        <p:nvSpPr>
          <p:cNvPr id="20" name="مستطيل 19"/>
          <p:cNvSpPr/>
          <p:nvPr/>
        </p:nvSpPr>
        <p:spPr>
          <a:xfrm>
            <a:off x="9224436" y="3798491"/>
            <a:ext cx="5594801" cy="110799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IQ" sz="6600" b="1" dirty="0"/>
              <a:t>عادة ---------- سر</a:t>
            </a:r>
            <a:endParaRPr lang="en-US" sz="6600" b="1" dirty="0"/>
          </a:p>
        </p:txBody>
      </p:sp>
      <p:sp>
        <p:nvSpPr>
          <p:cNvPr id="21" name="مستطيل 20"/>
          <p:cNvSpPr/>
          <p:nvPr/>
        </p:nvSpPr>
        <p:spPr>
          <a:xfrm>
            <a:off x="9301380" y="5312761"/>
            <a:ext cx="5517857" cy="110799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IQ" sz="6600" b="1" dirty="0">
                <a:solidFill>
                  <a:srgbClr val="00B050"/>
                </a:solidFill>
              </a:rPr>
              <a:t>إلى الوراء ----- در</a:t>
            </a:r>
            <a:endParaRPr lang="en-US" sz="6600" b="1" dirty="0">
              <a:solidFill>
                <a:srgbClr val="00B050"/>
              </a:solidFill>
            </a:endParaRPr>
          </a:p>
        </p:txBody>
      </p:sp>
    </p:spTree>
    <p:extLst>
      <p:ext uri="{BB962C8B-B14F-4D97-AF65-F5344CB8AC3E}">
        <p14:creationId xmlns:p14="http://schemas.microsoft.com/office/powerpoint/2010/main" val="10614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2000"/>
                                        <p:tgtEl>
                                          <p:spTgt spid="6"/>
                                        </p:tgtEl>
                                      </p:cBhvr>
                                    </p:animEffect>
                                    <p:anim calcmode="lin" valueType="num">
                                      <p:cBhvr>
                                        <p:cTn id="58" dur="2000" fill="hold"/>
                                        <p:tgtEl>
                                          <p:spTgt spid="6"/>
                                        </p:tgtEl>
                                        <p:attrNameLst>
                                          <p:attrName>ppt_w</p:attrName>
                                        </p:attrNameLst>
                                      </p:cBhvr>
                                      <p:tavLst>
                                        <p:tav tm="0" fmla="#ppt_w*sin(2.5*pi*$)">
                                          <p:val>
                                            <p:fltVal val="0"/>
                                          </p:val>
                                        </p:tav>
                                        <p:tav tm="100000">
                                          <p:val>
                                            <p:fltVal val="1"/>
                                          </p:val>
                                        </p:tav>
                                      </p:tavLst>
                                    </p:anim>
                                    <p:anim calcmode="lin" valueType="num">
                                      <p:cBhvr>
                                        <p:cTn id="5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80">
                                          <p:stCondLst>
                                            <p:cond delay="0"/>
                                          </p:stCondLst>
                                        </p:cTn>
                                        <p:tgtEl>
                                          <p:spTgt spid="7"/>
                                        </p:tgtEl>
                                      </p:cBhvr>
                                    </p:animEffect>
                                    <p:anim calcmode="lin" valueType="num">
                                      <p:cBhvr>
                                        <p:cTn id="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0" dur="26">
                                          <p:stCondLst>
                                            <p:cond delay="650"/>
                                          </p:stCondLst>
                                        </p:cTn>
                                        <p:tgtEl>
                                          <p:spTgt spid="7"/>
                                        </p:tgtEl>
                                      </p:cBhvr>
                                      <p:to x="100000" y="60000"/>
                                    </p:animScale>
                                    <p:animScale>
                                      <p:cBhvr>
                                        <p:cTn id="71" dur="166" decel="50000">
                                          <p:stCondLst>
                                            <p:cond delay="676"/>
                                          </p:stCondLst>
                                        </p:cTn>
                                        <p:tgtEl>
                                          <p:spTgt spid="7"/>
                                        </p:tgtEl>
                                      </p:cBhvr>
                                      <p:to x="100000" y="100000"/>
                                    </p:animScale>
                                    <p:animScale>
                                      <p:cBhvr>
                                        <p:cTn id="72" dur="26">
                                          <p:stCondLst>
                                            <p:cond delay="1312"/>
                                          </p:stCondLst>
                                        </p:cTn>
                                        <p:tgtEl>
                                          <p:spTgt spid="7"/>
                                        </p:tgtEl>
                                      </p:cBhvr>
                                      <p:to x="100000" y="80000"/>
                                    </p:animScale>
                                    <p:animScale>
                                      <p:cBhvr>
                                        <p:cTn id="73" dur="166" decel="50000">
                                          <p:stCondLst>
                                            <p:cond delay="1338"/>
                                          </p:stCondLst>
                                        </p:cTn>
                                        <p:tgtEl>
                                          <p:spTgt spid="7"/>
                                        </p:tgtEl>
                                      </p:cBhvr>
                                      <p:to x="100000" y="100000"/>
                                    </p:animScale>
                                    <p:animScale>
                                      <p:cBhvr>
                                        <p:cTn id="74" dur="26">
                                          <p:stCondLst>
                                            <p:cond delay="1642"/>
                                          </p:stCondLst>
                                        </p:cTn>
                                        <p:tgtEl>
                                          <p:spTgt spid="7"/>
                                        </p:tgtEl>
                                      </p:cBhvr>
                                      <p:to x="100000" y="90000"/>
                                    </p:animScale>
                                    <p:animScale>
                                      <p:cBhvr>
                                        <p:cTn id="75" dur="166" decel="50000">
                                          <p:stCondLst>
                                            <p:cond delay="1668"/>
                                          </p:stCondLst>
                                        </p:cTn>
                                        <p:tgtEl>
                                          <p:spTgt spid="7"/>
                                        </p:tgtEl>
                                      </p:cBhvr>
                                      <p:to x="100000" y="100000"/>
                                    </p:animScale>
                                    <p:animScale>
                                      <p:cBhvr>
                                        <p:cTn id="76" dur="26">
                                          <p:stCondLst>
                                            <p:cond delay="1808"/>
                                          </p:stCondLst>
                                        </p:cTn>
                                        <p:tgtEl>
                                          <p:spTgt spid="7"/>
                                        </p:tgtEl>
                                      </p:cBhvr>
                                      <p:to x="100000" y="95000"/>
                                    </p:animScale>
                                    <p:animScale>
                                      <p:cBhvr>
                                        <p:cTn id="77" dur="166" decel="50000">
                                          <p:stCondLst>
                                            <p:cond delay="1834"/>
                                          </p:stCondLst>
                                        </p:cTn>
                                        <p:tgtEl>
                                          <p:spTgt spid="7"/>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Vertical)">
                                      <p:cBhvr>
                                        <p:cTn id="82" dur="500"/>
                                        <p:tgtEl>
                                          <p:spTgt spid="15"/>
                                        </p:tgtEl>
                                      </p:cBhvr>
                                    </p:animEffect>
                                  </p:childTnLst>
                                </p:cTn>
                              </p:par>
                              <p:par>
                                <p:cTn id="83" presetID="16" presetClass="entr" presetSubtype="21"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par>
                                <p:cTn id="86" presetID="16" presetClass="entr" presetSubtype="21"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animBg="1"/>
      <p:bldP spid="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12359" y="1278211"/>
            <a:ext cx="8308685" cy="1323439"/>
          </a:xfrm>
          <a:prstGeom prst="rect">
            <a:avLst/>
          </a:prstGeom>
        </p:spPr>
        <p:txBody>
          <a:bodyPr wrap="none">
            <a:spAutoFit/>
          </a:bodyPr>
          <a:lstStyle/>
          <a:p>
            <a:r>
              <a:rPr lang="ar-IQ" sz="8000" dirty="0">
                <a:cs typeface="PT Bold Heading" pitchFamily="2" charset="-78"/>
              </a:rPr>
              <a:t>ثانيا </a:t>
            </a:r>
            <a:r>
              <a:rPr lang="ar-IQ" sz="8000" b="1" dirty="0">
                <a:cs typeface="PT Bold Heading" pitchFamily="2" charset="-78"/>
              </a:rPr>
              <a:t>/ احتفالية العلم </a:t>
            </a:r>
            <a:endParaRPr lang="en-US" sz="8000" dirty="0">
              <a:cs typeface="PT Bold Heading" pitchFamily="2" charset="-78"/>
            </a:endParaRPr>
          </a:p>
        </p:txBody>
      </p:sp>
      <p:sp>
        <p:nvSpPr>
          <p:cNvPr id="3" name="مستطيل 2"/>
          <p:cNvSpPr/>
          <p:nvPr/>
        </p:nvSpPr>
        <p:spPr>
          <a:xfrm>
            <a:off x="1718332" y="2884287"/>
            <a:ext cx="25346815"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6600" b="1" dirty="0"/>
              <a:t>ملاحظة / يتم تنفيذ المراسيم بوقت من ( 10 إلى 20 ) دقيقة كحد اعلي وحسب طبيعة الجو</a:t>
            </a:r>
            <a:endParaRPr lang="en-US" sz="6600" b="1" dirty="0"/>
          </a:p>
        </p:txBody>
      </p:sp>
      <p:sp>
        <p:nvSpPr>
          <p:cNvPr id="4" name="مستطيل 3"/>
          <p:cNvSpPr/>
          <p:nvPr/>
        </p:nvSpPr>
        <p:spPr>
          <a:xfrm>
            <a:off x="1926383" y="4485179"/>
            <a:ext cx="25346815"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IQ" sz="6000" b="1" dirty="0"/>
              <a:t>تبدأ احتفالية مراسيم تحية العلم بعد انتهاء عملية رفع العلم حيث يقوم </a:t>
            </a:r>
            <a:r>
              <a:rPr lang="ar-IQ" sz="6000" b="1" dirty="0" smtClean="0"/>
              <a:t>قائد / قائدة الفرقة الكشفية أواحد </a:t>
            </a:r>
            <a:r>
              <a:rPr lang="ar-IQ" sz="6000" b="1" dirty="0"/>
              <a:t>أعضاء اللجنة المشكلة الخاصة بمراسيم العلم في المدرسة بتقديم الفعاليات التالية:</a:t>
            </a:r>
            <a:endParaRPr lang="en-US" sz="6000" dirty="0"/>
          </a:p>
        </p:txBody>
      </p:sp>
      <p:sp>
        <p:nvSpPr>
          <p:cNvPr id="5" name="مستطيل 4"/>
          <p:cNvSpPr/>
          <p:nvPr/>
        </p:nvSpPr>
        <p:spPr>
          <a:xfrm>
            <a:off x="2924311" y="7761591"/>
            <a:ext cx="16228211"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6000" b="1" dirty="0"/>
              <a:t>)</a:t>
            </a:r>
            <a:r>
              <a:rPr lang="ar-IQ" sz="6000" b="1" dirty="0" smtClean="0"/>
              <a:t>عش </a:t>
            </a:r>
            <a:r>
              <a:rPr lang="ar-IQ" sz="6000" b="1" dirty="0"/>
              <a:t>هكذا في علو أيها العلم) للشاعر (جميل صدقي الزهاوي ) ويفضل </a:t>
            </a:r>
            <a:r>
              <a:rPr lang="ar-IQ" sz="6000" b="1" dirty="0" smtClean="0"/>
              <a:t>قرأتها من قبل</a:t>
            </a:r>
            <a:r>
              <a:rPr lang="en-US" sz="6000" b="1" dirty="0" smtClean="0"/>
              <a:t> </a:t>
            </a:r>
            <a:r>
              <a:rPr lang="ar-IQ" sz="6000" b="1" dirty="0" smtClean="0"/>
              <a:t>احد </a:t>
            </a:r>
            <a:r>
              <a:rPr lang="ar-IQ" sz="6000" b="1" dirty="0"/>
              <a:t>أعضاء الفرقة الكشفية بعد أداءه التحية الكشفية للعلم قبل وبعد قراءة </a:t>
            </a:r>
            <a:r>
              <a:rPr lang="ar-IQ" sz="6000" b="1" dirty="0" smtClean="0"/>
              <a:t>القصيدة</a:t>
            </a:r>
            <a:endParaRPr lang="en-US" sz="6000" b="1" dirty="0"/>
          </a:p>
        </p:txBody>
      </p:sp>
      <p:sp>
        <p:nvSpPr>
          <p:cNvPr id="7" name="مستطيل 6"/>
          <p:cNvSpPr/>
          <p:nvPr/>
        </p:nvSpPr>
        <p:spPr>
          <a:xfrm>
            <a:off x="23182161" y="10722663"/>
            <a:ext cx="4783592" cy="1015663"/>
          </a:xfrm>
          <a:prstGeom prst="rect">
            <a:avLst/>
          </a:prstGeom>
        </p:spPr>
        <p:txBody>
          <a:bodyPr wrap="square">
            <a:spAutoFit/>
          </a:bodyPr>
          <a:lstStyle/>
          <a:p>
            <a:r>
              <a:rPr lang="ar-IQ" sz="6000" b="1" dirty="0" smtClean="0"/>
              <a:t>2- </a:t>
            </a:r>
            <a:r>
              <a:rPr lang="ar-IQ" sz="6000" b="1" dirty="0" smtClean="0">
                <a:solidFill>
                  <a:srgbClr val="FF0000"/>
                </a:solidFill>
              </a:rPr>
              <a:t>كلمة الاسبوع</a:t>
            </a:r>
            <a:endParaRPr lang="en-US" sz="6000" b="1" dirty="0"/>
          </a:p>
        </p:txBody>
      </p:sp>
      <p:sp>
        <p:nvSpPr>
          <p:cNvPr id="8" name="مستطيل 7"/>
          <p:cNvSpPr/>
          <p:nvPr/>
        </p:nvSpPr>
        <p:spPr>
          <a:xfrm>
            <a:off x="23182161" y="12731944"/>
            <a:ext cx="4812536" cy="1015663"/>
          </a:xfrm>
          <a:prstGeom prst="rect">
            <a:avLst/>
          </a:prstGeom>
        </p:spPr>
        <p:txBody>
          <a:bodyPr wrap="none">
            <a:spAutoFit/>
          </a:bodyPr>
          <a:lstStyle/>
          <a:p>
            <a:r>
              <a:rPr lang="ar-IQ" sz="6000" b="1" dirty="0" smtClean="0"/>
              <a:t>3- </a:t>
            </a:r>
            <a:r>
              <a:rPr lang="ar-IQ" sz="6000" b="1" dirty="0"/>
              <a:t>حكمة الاسبوع.</a:t>
            </a:r>
            <a:endParaRPr lang="en-US" sz="6000" b="1" dirty="0"/>
          </a:p>
        </p:txBody>
      </p:sp>
      <p:sp>
        <p:nvSpPr>
          <p:cNvPr id="9" name="مستطيل 8"/>
          <p:cNvSpPr/>
          <p:nvPr/>
        </p:nvSpPr>
        <p:spPr>
          <a:xfrm>
            <a:off x="22376655" y="7636451"/>
            <a:ext cx="5202065" cy="1323439"/>
          </a:xfrm>
          <a:prstGeom prst="rect">
            <a:avLst/>
          </a:prstGeom>
        </p:spPr>
        <p:txBody>
          <a:bodyPr wrap="none">
            <a:spAutoFit/>
          </a:bodyPr>
          <a:lstStyle/>
          <a:p>
            <a:r>
              <a:rPr lang="ar-IQ" sz="8000" b="1" dirty="0"/>
              <a:t>1- </a:t>
            </a:r>
            <a:r>
              <a:rPr lang="ar-IQ" sz="8000" b="1" dirty="0">
                <a:solidFill>
                  <a:srgbClr val="6600CC"/>
                </a:solidFill>
              </a:rPr>
              <a:t>قصيدة </a:t>
            </a:r>
            <a:r>
              <a:rPr lang="ar-IQ" sz="8000" b="1" dirty="0" smtClean="0">
                <a:solidFill>
                  <a:srgbClr val="6600CC"/>
                </a:solidFill>
              </a:rPr>
              <a:t>العلم</a:t>
            </a:r>
            <a:endParaRPr lang="en-US" sz="7200" dirty="0"/>
          </a:p>
        </p:txBody>
      </p:sp>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8303" y="6941829"/>
            <a:ext cx="1306912" cy="1269805"/>
          </a:xfrm>
          <a:prstGeom prst="rect">
            <a:avLst/>
          </a:prstGeom>
        </p:spPr>
      </p:pic>
      <p:cxnSp>
        <p:nvCxnSpPr>
          <p:cNvPr id="10" name="رابط مستقيم 9"/>
          <p:cNvCxnSpPr/>
          <p:nvPr/>
        </p:nvCxnSpPr>
        <p:spPr>
          <a:xfrm>
            <a:off x="19358871" y="7110859"/>
            <a:ext cx="0" cy="3888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صورة 1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8263087" y="10772700"/>
            <a:ext cx="1382176" cy="3528392"/>
          </a:xfrm>
          <a:prstGeom prst="rect">
            <a:avLst/>
          </a:prstGeom>
        </p:spPr>
      </p:pic>
      <p:pic>
        <p:nvPicPr>
          <p:cNvPr id="14" name="صورة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431" y="599207"/>
            <a:ext cx="1759124" cy="1759124"/>
          </a:xfrm>
          <a:prstGeom prst="rect">
            <a:avLst/>
          </a:prstGeom>
        </p:spPr>
      </p:pic>
      <p:pic>
        <p:nvPicPr>
          <p:cNvPr id="16" name="صورة 15" descr="akkpfwzqfjdmvlkk1b1.gif"/>
          <p:cNvPicPr/>
          <p:nvPr/>
        </p:nvPicPr>
        <p:blipFill>
          <a:blip r:embed="rId6"/>
          <a:srcRect l="54938" t="29568" r="5556"/>
          <a:stretch>
            <a:fillRect/>
          </a:stretch>
        </p:blipFill>
        <p:spPr>
          <a:xfrm>
            <a:off x="20559728" y="8673056"/>
            <a:ext cx="752631" cy="2196267"/>
          </a:xfrm>
          <a:prstGeom prst="rect">
            <a:avLst/>
          </a:prstGeom>
        </p:spPr>
      </p:pic>
      <p:pic>
        <p:nvPicPr>
          <p:cNvPr id="6" name="صورة 5"/>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39954" r="13714"/>
          <a:stretch/>
        </p:blipFill>
        <p:spPr>
          <a:xfrm>
            <a:off x="20515215" y="8380664"/>
            <a:ext cx="1120526" cy="2618627"/>
          </a:xfrm>
          <a:prstGeom prst="rect">
            <a:avLst/>
          </a:prstGeom>
        </p:spPr>
      </p:pic>
      <p:sp>
        <p:nvSpPr>
          <p:cNvPr id="11" name="مستطيل 10"/>
          <p:cNvSpPr/>
          <p:nvPr/>
        </p:nvSpPr>
        <p:spPr>
          <a:xfrm>
            <a:off x="10460151" y="11087108"/>
            <a:ext cx="1267340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IQ" sz="6000" b="1" dirty="0"/>
              <a:t>تقرا من قبل احد أعضاء الهيئة التعليمية </a:t>
            </a:r>
            <a:endParaRPr lang="en-US" sz="6000" b="1" dirty="0"/>
          </a:p>
          <a:p>
            <a:r>
              <a:rPr lang="ar-IQ" sz="6000" b="1" dirty="0" smtClean="0"/>
              <a:t>كلمة </a:t>
            </a:r>
            <a:r>
              <a:rPr lang="ar-IQ" sz="6000" b="1" dirty="0"/>
              <a:t>تربوية هادفة غبر مسيسة  واختيارها بعناية </a:t>
            </a:r>
            <a:endParaRPr lang="en-US" sz="6000" b="1" dirty="0"/>
          </a:p>
        </p:txBody>
      </p:sp>
    </p:spTree>
    <p:extLst>
      <p:ext uri="{BB962C8B-B14F-4D97-AF65-F5344CB8AC3E}">
        <p14:creationId xmlns:p14="http://schemas.microsoft.com/office/powerpoint/2010/main" val="171270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81633" y="2574355"/>
            <a:ext cx="20883653"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6000" b="1" dirty="0" smtClean="0"/>
              <a:t>     ( قصيدة </a:t>
            </a:r>
            <a:r>
              <a:rPr lang="ar-IQ" sz="6000" b="1" dirty="0"/>
              <a:t>--- </a:t>
            </a:r>
            <a:r>
              <a:rPr lang="ar-IQ" sz="6000" b="1" dirty="0" smtClean="0"/>
              <a:t>كلمة --- تمثيلية ---</a:t>
            </a:r>
            <a:r>
              <a:rPr lang="ar-IQ" sz="6000" b="1" dirty="0"/>
              <a:t>الخ</a:t>
            </a:r>
            <a:r>
              <a:rPr lang="ar-IQ" sz="6000" b="1" dirty="0" smtClean="0"/>
              <a:t>. ) </a:t>
            </a:r>
            <a:r>
              <a:rPr lang="ar-IQ" sz="6000" b="1" dirty="0"/>
              <a:t>تؤدى من قبل التلاميذ / طلاب المدرسة . </a:t>
            </a:r>
            <a:endParaRPr lang="en-US" sz="6000" b="1" dirty="0"/>
          </a:p>
        </p:txBody>
      </p:sp>
      <p:sp>
        <p:nvSpPr>
          <p:cNvPr id="3" name="مستطيل 2"/>
          <p:cNvSpPr/>
          <p:nvPr/>
        </p:nvSpPr>
        <p:spPr>
          <a:xfrm>
            <a:off x="12793913" y="5238650"/>
            <a:ext cx="1433527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IQ" sz="6000" b="1" dirty="0" smtClean="0"/>
              <a:t>تتخلل </a:t>
            </a:r>
            <a:r>
              <a:rPr lang="ar-IQ" sz="6000" b="1" dirty="0"/>
              <a:t>فقرات الحفل وبإيعاز من قائد/ قائدة </a:t>
            </a:r>
            <a:r>
              <a:rPr lang="ar-IQ" sz="6000" b="1" dirty="0" smtClean="0"/>
              <a:t>الفرقة الكشفية</a:t>
            </a:r>
            <a:endParaRPr lang="en-US" sz="6000" b="1" dirty="0"/>
          </a:p>
        </p:txBody>
      </p:sp>
      <p:sp>
        <p:nvSpPr>
          <p:cNvPr id="4" name="مستطيل 3"/>
          <p:cNvSpPr/>
          <p:nvPr/>
        </p:nvSpPr>
        <p:spPr>
          <a:xfrm>
            <a:off x="19367072" y="6847071"/>
            <a:ext cx="8698215" cy="1107996"/>
          </a:xfrm>
          <a:prstGeom prst="rect">
            <a:avLst/>
          </a:prstGeom>
        </p:spPr>
        <p:txBody>
          <a:bodyPr wrap="none">
            <a:spAutoFit/>
          </a:bodyPr>
          <a:lstStyle/>
          <a:p>
            <a:r>
              <a:rPr lang="ar-IQ" sz="6600" dirty="0" smtClean="0">
                <a:cs typeface="PT Bold Heading" pitchFamily="2" charset="-78"/>
              </a:rPr>
              <a:t>6- </a:t>
            </a:r>
            <a:r>
              <a:rPr lang="ar-IQ" sz="6600" dirty="0">
                <a:cs typeface="PT Bold Heading" pitchFamily="2" charset="-78"/>
              </a:rPr>
              <a:t>توجيهات مدير </a:t>
            </a:r>
            <a:r>
              <a:rPr lang="ar-IQ" sz="6600" dirty="0" smtClean="0">
                <a:cs typeface="PT Bold Heading" pitchFamily="2" charset="-78"/>
              </a:rPr>
              <a:t>المدرسة0</a:t>
            </a:r>
            <a:endParaRPr lang="en-US" sz="6600" dirty="0">
              <a:cs typeface="PT Bold Heading" pitchFamily="2" charset="-78"/>
            </a:endParaRPr>
          </a:p>
        </p:txBody>
      </p:sp>
      <p:sp>
        <p:nvSpPr>
          <p:cNvPr id="5" name="مستطيل 4"/>
          <p:cNvSpPr/>
          <p:nvPr/>
        </p:nvSpPr>
        <p:spPr>
          <a:xfrm>
            <a:off x="6335267" y="10423227"/>
            <a:ext cx="20793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IQ" sz="6000" b="1" dirty="0" smtClean="0"/>
              <a:t>وإبراز </a:t>
            </a:r>
            <a:r>
              <a:rPr lang="ar-IQ" sz="6000" b="1" dirty="0"/>
              <a:t>الجوانب الايجابية للهيئة التعليمية </a:t>
            </a:r>
            <a:r>
              <a:rPr lang="ar-IQ" sz="6000" b="1" dirty="0" smtClean="0"/>
              <a:t>والتلاميذ/ التلميذات / الطلبة / الطالبات </a:t>
            </a:r>
            <a:endParaRPr lang="en-US" sz="6000" b="1"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511" y="2157706"/>
            <a:ext cx="4103123" cy="4680520"/>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431" y="7693783"/>
            <a:ext cx="3976836" cy="4889684"/>
          </a:xfrm>
          <a:prstGeom prst="rect">
            <a:avLst/>
          </a:prstGeom>
        </p:spPr>
      </p:pic>
      <p:sp>
        <p:nvSpPr>
          <p:cNvPr id="8" name="مستطيل 7"/>
          <p:cNvSpPr/>
          <p:nvPr/>
        </p:nvSpPr>
        <p:spPr>
          <a:xfrm>
            <a:off x="19523793" y="931822"/>
            <a:ext cx="8449749" cy="1200329"/>
          </a:xfrm>
          <a:prstGeom prst="rect">
            <a:avLst/>
          </a:prstGeom>
        </p:spPr>
        <p:txBody>
          <a:bodyPr wrap="none">
            <a:spAutoFit/>
          </a:bodyPr>
          <a:lstStyle/>
          <a:p>
            <a:r>
              <a:rPr lang="ar-IQ" sz="7200" dirty="0">
                <a:cs typeface="PT Bold Heading" pitchFamily="2" charset="-78"/>
              </a:rPr>
              <a:t>4- فعالية هادفه واحدة.. </a:t>
            </a:r>
          </a:p>
        </p:txBody>
      </p:sp>
      <p:sp>
        <p:nvSpPr>
          <p:cNvPr id="9" name="مستطيل 8"/>
          <p:cNvSpPr/>
          <p:nvPr/>
        </p:nvSpPr>
        <p:spPr>
          <a:xfrm>
            <a:off x="21618917" y="4082467"/>
            <a:ext cx="6354625" cy="1200329"/>
          </a:xfrm>
          <a:prstGeom prst="rect">
            <a:avLst/>
          </a:prstGeom>
        </p:spPr>
        <p:txBody>
          <a:bodyPr wrap="none">
            <a:spAutoFit/>
          </a:bodyPr>
          <a:lstStyle/>
          <a:p>
            <a:r>
              <a:rPr lang="ar-IQ" sz="7200" dirty="0">
                <a:cs typeface="PT Bold Heading" pitchFamily="2" charset="-78"/>
              </a:rPr>
              <a:t>5- صيحات كشفية </a:t>
            </a:r>
            <a:endParaRPr lang="en-US" sz="6600" dirty="0">
              <a:cs typeface="PT Bold Heading" pitchFamily="2" charset="-78"/>
            </a:endParaRPr>
          </a:p>
        </p:txBody>
      </p:sp>
      <p:sp>
        <p:nvSpPr>
          <p:cNvPr id="10" name="مستطيل 9"/>
          <p:cNvSpPr/>
          <p:nvPr/>
        </p:nvSpPr>
        <p:spPr>
          <a:xfrm>
            <a:off x="17592174" y="9177520"/>
            <a:ext cx="10381368" cy="1200329"/>
          </a:xfrm>
          <a:prstGeom prst="rect">
            <a:avLst/>
          </a:prstGeom>
        </p:spPr>
        <p:txBody>
          <a:bodyPr wrap="none">
            <a:spAutoFit/>
          </a:bodyPr>
          <a:lstStyle/>
          <a:p>
            <a:r>
              <a:rPr lang="ar-IQ" sz="7200" b="1" dirty="0">
                <a:cs typeface="PT Bold Heading" pitchFamily="2" charset="-78"/>
              </a:rPr>
              <a:t>7- مبادرات لتكريم المتميزين </a:t>
            </a:r>
          </a:p>
        </p:txBody>
      </p:sp>
      <p:pic>
        <p:nvPicPr>
          <p:cNvPr id="11" name="صورة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431" y="599207"/>
            <a:ext cx="1759124" cy="1759124"/>
          </a:xfrm>
          <a:prstGeom prst="rect">
            <a:avLst/>
          </a:prstGeom>
        </p:spPr>
      </p:pic>
      <p:pic>
        <p:nvPicPr>
          <p:cNvPr id="13" name="صورة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8774" y="11451713"/>
            <a:ext cx="4817761" cy="2499906"/>
          </a:xfrm>
          <a:prstGeom prst="rect">
            <a:avLst/>
          </a:prstGeom>
        </p:spPr>
      </p:pic>
      <p:pic>
        <p:nvPicPr>
          <p:cNvPr id="15" name="صورة 14"/>
          <p:cNvPicPr>
            <a:picLocks noChangeAspect="1"/>
          </p:cNvPicPr>
          <p:nvPr/>
        </p:nvPicPr>
        <p:blipFill rotWithShape="1">
          <a:blip r:embed="rId6">
            <a:extLst>
              <a:ext uri="{28A0092B-C50C-407E-A947-70E740481C1C}">
                <a14:useLocalDpi xmlns:a14="http://schemas.microsoft.com/office/drawing/2010/main" val="0"/>
              </a:ext>
            </a:extLst>
          </a:blip>
          <a:srcRect l="23593" t="24399"/>
          <a:stretch/>
        </p:blipFill>
        <p:spPr>
          <a:xfrm flipH="1">
            <a:off x="17985891" y="6254313"/>
            <a:ext cx="1537902" cy="3132430"/>
          </a:xfrm>
          <a:prstGeom prst="rect">
            <a:avLst/>
          </a:prstGeom>
        </p:spPr>
      </p:pic>
    </p:spTree>
    <p:extLst>
      <p:ext uri="{BB962C8B-B14F-4D97-AF65-F5344CB8AC3E}">
        <p14:creationId xmlns:p14="http://schemas.microsoft.com/office/powerpoint/2010/main" val="34632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21" presetClass="entr" presetSubtype="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3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8" grpId="0"/>
      <p:bldP spid="9" grpId="0"/>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TotalTime>
  <Words>973</Words>
  <Application>Microsoft Office PowerPoint</Application>
  <PresentationFormat>مخصص</PresentationFormat>
  <Paragraphs>95</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Aharoni</vt:lpstr>
      <vt:lpstr>Arial</vt:lpstr>
      <vt:lpstr>Calibri</vt:lpstr>
      <vt:lpstr>PT Bold Heading</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المديرية العامة لتربية محافظة القادسية                                    مديرية الإشراف التربوي                                                             خطة درس التربية الرياضية</dc:title>
  <dc:creator>نمير</dc:creator>
  <cp:lastModifiedBy>Suha</cp:lastModifiedBy>
  <cp:revision>292</cp:revision>
  <dcterms:created xsi:type="dcterms:W3CDTF">2013-09-19T20:04:27Z</dcterms:created>
  <dcterms:modified xsi:type="dcterms:W3CDTF">2024-09-15T20:17:21Z</dcterms:modified>
</cp:coreProperties>
</file>