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72" r:id="rId3"/>
    <p:sldId id="280" r:id="rId4"/>
    <p:sldId id="256" r:id="rId5"/>
    <p:sldId id="275" r:id="rId6"/>
    <p:sldId id="281" r:id="rId7"/>
    <p:sldId id="273" r:id="rId8"/>
    <p:sldId id="257" r:id="rId9"/>
    <p:sldId id="258" r:id="rId10"/>
    <p:sldId id="259" r:id="rId11"/>
    <p:sldId id="276" r:id="rId12"/>
    <p:sldId id="277" r:id="rId13"/>
    <p:sldId id="278" r:id="rId14"/>
    <p:sldId id="260" r:id="rId15"/>
    <p:sldId id="261" r:id="rId16"/>
    <p:sldId id="268" r:id="rId17"/>
    <p:sldId id="271" r:id="rId18"/>
    <p:sldId id="262" r:id="rId19"/>
    <p:sldId id="264" r:id="rId20"/>
    <p:sldId id="266" r:id="rId21"/>
    <p:sldId id="267" r:id="rId22"/>
    <p:sldId id="282" r:id="rId23"/>
    <p:sldId id="283" r:id="rId24"/>
    <p:sldId id="284" r:id="rId25"/>
    <p:sldId id="288" r:id="rId26"/>
    <p:sldId id="285" r:id="rId27"/>
    <p:sldId id="274" r:id="rId28"/>
    <p:sldId id="286" r:id="rId29"/>
    <p:sldId id="287" r:id="rId30"/>
    <p:sldId id="279" r:id="rId31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4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8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4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42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1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09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2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08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76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8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B45D0-BF01-487F-965F-2E729E0BC27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CAE93-6EC9-42E6-A56C-5803627E1B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3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5" y="128789"/>
            <a:ext cx="11797048" cy="647807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9955369" y="4456090"/>
            <a:ext cx="1532585" cy="17772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IQ" sz="22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الأستاذ المساعد   الدكتور    </a:t>
            </a:r>
          </a:p>
          <a:p>
            <a:pPr algn="ctr">
              <a:lnSpc>
                <a:spcPct val="150000"/>
              </a:lnSpc>
            </a:pPr>
            <a:r>
              <a:rPr lang="ar-IQ" sz="2200" b="1" dirty="0" smtClean="0">
                <a:solidFill>
                  <a:srgbClr val="FFFF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أحمد حسن ياس </a:t>
            </a:r>
            <a:endParaRPr lang="en-GB" sz="2200" b="1" dirty="0">
              <a:solidFill>
                <a:srgbClr val="FFFF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78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/>
          <a:srcRect l="1691" t="12473" r="1691" b="27"/>
          <a:stretch/>
        </p:blipFill>
        <p:spPr>
          <a:xfrm>
            <a:off x="0" y="4297680"/>
            <a:ext cx="12192000" cy="256032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42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28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701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t="210" b="28379"/>
          <a:stretch/>
        </p:blipFill>
        <p:spPr>
          <a:xfrm>
            <a:off x="106680" y="0"/>
            <a:ext cx="11940941" cy="4636168"/>
          </a:xfrm>
          <a:prstGeom prst="rect">
            <a:avLst/>
          </a:prstGeom>
          <a:ln w="101600" cmpd="tri">
            <a:solidFill>
              <a:srgbClr val="C00000"/>
            </a:solidFill>
            <a:prstDash val="dashDot"/>
            <a:miter lim="800000"/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2406" t="25392" r="3931" b="12894"/>
          <a:stretch/>
        </p:blipFill>
        <p:spPr>
          <a:xfrm>
            <a:off x="0" y="4883758"/>
            <a:ext cx="12161520" cy="197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7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1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" y="206061"/>
            <a:ext cx="11835683" cy="6362163"/>
          </a:xfrm>
          <a:prstGeom prst="rect">
            <a:avLst/>
          </a:prstGeom>
          <a:effectLst>
            <a:glow rad="2921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342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7" y="244699"/>
            <a:ext cx="11848562" cy="6439435"/>
          </a:xfrm>
          <a:prstGeom prst="rect">
            <a:avLst/>
          </a:prstGeom>
          <a:effectLst>
            <a:glow rad="3429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802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-301" t="20295" r="-301" b="-161"/>
          <a:stretch/>
        </p:blipFill>
        <p:spPr>
          <a:xfrm>
            <a:off x="296215" y="180304"/>
            <a:ext cx="11590986" cy="6426558"/>
          </a:xfrm>
          <a:prstGeom prst="rect">
            <a:avLst/>
          </a:prstGeom>
          <a:effectLst>
            <a:glow rad="5207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910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350" t="3416" r="11192" b="582"/>
          <a:stretch/>
        </p:blipFill>
        <p:spPr>
          <a:xfrm>
            <a:off x="0" y="0"/>
            <a:ext cx="12192000" cy="413411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34118"/>
            <a:ext cx="12192000" cy="27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79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255961"/>
            <a:ext cx="11861443" cy="6428173"/>
          </a:xfrm>
          <a:prstGeom prst="rect">
            <a:avLst/>
          </a:prstGeom>
          <a:effectLst>
            <a:glow rad="2413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947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2" y="270456"/>
            <a:ext cx="11784168" cy="6310647"/>
          </a:xfrm>
          <a:prstGeom prst="rect">
            <a:avLst/>
          </a:prstGeom>
          <a:effectLst>
            <a:glow rad="3683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3842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6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" y="218942"/>
            <a:ext cx="11797048" cy="6426558"/>
          </a:xfrm>
          <a:prstGeom prst="rect">
            <a:avLst/>
          </a:prstGeom>
          <a:effectLst>
            <a:glow rad="3810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60952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4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2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69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5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786" t="-5643" r="1786" b="7670"/>
          <a:stretch/>
        </p:blipFill>
        <p:spPr>
          <a:xfrm>
            <a:off x="0" y="0"/>
            <a:ext cx="12079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69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478"/>
                    </a14:imgEffect>
                    <a14:imgEffect>
                      <a14:saturation sat="2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231819"/>
            <a:ext cx="11732654" cy="6413679"/>
          </a:xfrm>
          <a:prstGeom prst="rect">
            <a:avLst/>
          </a:prstGeom>
          <a:effectLst>
            <a:glow rad="3429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21221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2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5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9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100033" cy="6858000"/>
          </a:xfrm>
          <a:prstGeom prst="rect">
            <a:avLst/>
          </a:prstGeom>
          <a:effectLst>
            <a:glow rad="584200">
              <a:schemeClr val="accent1">
                <a:alpha val="16000"/>
              </a:schemeClr>
            </a:glo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t="3704" b="3704"/>
          <a:stretch/>
        </p:blipFill>
        <p:spPr>
          <a:xfrm>
            <a:off x="5100033" y="0"/>
            <a:ext cx="7091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7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4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9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8320" t="2830" r="5954" b="-2830"/>
          <a:stretch/>
        </p:blipFill>
        <p:spPr>
          <a:xfrm>
            <a:off x="0" y="-1"/>
            <a:ext cx="12252960" cy="709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64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7" y="193183"/>
            <a:ext cx="11874321" cy="6222857"/>
          </a:xfrm>
          <a:prstGeom prst="rect">
            <a:avLst/>
          </a:prstGeom>
          <a:effectLst>
            <a:glow rad="609600">
              <a:schemeClr val="accent1">
                <a:alpha val="40000"/>
              </a:schemeClr>
            </a:glo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6" y="1558344"/>
            <a:ext cx="11874321" cy="50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6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897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</Words>
  <Application>Microsoft Office PowerPoint</Application>
  <PresentationFormat>شاشة عريضة</PresentationFormat>
  <Paragraphs>2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6" baseType="lpstr">
      <vt:lpstr>Andalus</vt:lpstr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Ahmed Hassan</dc:creator>
  <cp:lastModifiedBy>Dr. Ahmed Hassan</cp:lastModifiedBy>
  <cp:revision>32</cp:revision>
  <dcterms:created xsi:type="dcterms:W3CDTF">2024-10-18T16:08:19Z</dcterms:created>
  <dcterms:modified xsi:type="dcterms:W3CDTF">2024-10-22T18:33:49Z</dcterms:modified>
</cp:coreProperties>
</file>