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0100" y="1079500"/>
            <a:ext cx="9715500" cy="3898901"/>
          </a:xfrm>
        </p:spPr>
        <p:txBody>
          <a:bodyPr/>
          <a:lstStyle/>
          <a:p>
            <a:pPr algn="ctr"/>
            <a:r>
              <a:rPr lang="ar-IQ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المخالفة ( </a:t>
            </a:r>
            <a:r>
              <a:rPr lang="ar-IQ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24 ثانية ) في لعبة كرة السلة</a:t>
            </a:r>
            <a:endParaRPr lang="ar-IQ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7112" y="1930400"/>
            <a:ext cx="9767888" cy="5092699"/>
          </a:xfrm>
        </p:spPr>
        <p:txBody>
          <a:bodyPr>
            <a:normAutofit/>
          </a:bodyPr>
          <a:lstStyle/>
          <a:p>
            <a:r>
              <a:rPr lang="ar-IQ" sz="5400" b="1" u="sng" dirty="0" smtClean="0">
                <a:solidFill>
                  <a:srgbClr val="FFFF00"/>
                </a:solidFill>
              </a:rPr>
              <a:t>المخالفة :</a:t>
            </a:r>
          </a:p>
          <a:p>
            <a:pPr marL="0" indent="0" algn="ctr">
              <a:buNone/>
            </a:pPr>
            <a:r>
              <a:rPr lang="ar-IQ" sz="5400" b="1" dirty="0" smtClean="0"/>
              <a:t>  نقصد بها هو كسر للقواعد او قوانين اللعبة .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192015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0900" y="1219200"/>
            <a:ext cx="10439400" cy="4495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4000" b="1" u="sng" dirty="0" smtClean="0">
                <a:solidFill>
                  <a:srgbClr val="FFFF00"/>
                </a:solidFill>
              </a:rPr>
              <a:t> 4 – مخالفة (24 ثانية ) :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 smtClean="0"/>
              <a:t> هو وقت الهجمة على الفريق الخصم أي عند حصول اللاعب على الكرة يجب ان يقوم بالهجمة على الفريق الاخر والتهديف خلال هذه المدة .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 smtClean="0">
                <a:solidFill>
                  <a:srgbClr val="FFFF00"/>
                </a:solidFill>
              </a:rPr>
              <a:t>-</a:t>
            </a:r>
            <a:r>
              <a:rPr lang="ar-IQ" sz="4000" b="1" dirty="0" smtClean="0"/>
              <a:t> ويكون المسؤول على توقيت هذه المخالفة هو ( حكم ميقاتي 24 ثانية ) والذي يكون مكانة ضمن حكام الطاولة . </a:t>
            </a:r>
          </a:p>
        </p:txBody>
      </p:sp>
    </p:spTree>
    <p:extLst>
      <p:ext uri="{BB962C8B-B14F-4D97-AF65-F5344CB8AC3E}">
        <p14:creationId xmlns:p14="http://schemas.microsoft.com/office/powerpoint/2010/main" val="51162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57213" y="457200"/>
            <a:ext cx="11015662" cy="5791199"/>
          </a:xfrm>
        </p:spPr>
        <p:txBody>
          <a:bodyPr/>
          <a:lstStyle/>
          <a:p>
            <a:pPr marL="0" indent="0" algn="ctr">
              <a:buNone/>
            </a:pPr>
            <a:r>
              <a:rPr lang="ar-IQ" dirty="0" smtClean="0"/>
              <a:t> </a:t>
            </a:r>
            <a:r>
              <a:rPr lang="ar-IQ" dirty="0" smtClean="0"/>
              <a:t>- </a:t>
            </a:r>
            <a:r>
              <a:rPr lang="ar-IQ" sz="4800" b="1" u="sng" dirty="0" smtClean="0">
                <a:solidFill>
                  <a:srgbClr val="FFFF00"/>
                </a:solidFill>
              </a:rPr>
              <a:t>جزاءها: </a:t>
            </a:r>
            <a:endParaRPr lang="ar-IQ" sz="4800" b="1" u="sng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ar-IQ" sz="3200" dirty="0" smtClean="0"/>
              <a:t>- </a:t>
            </a:r>
            <a:r>
              <a:rPr lang="ar-IQ" sz="3600" b="1" dirty="0" smtClean="0"/>
              <a:t>يكون جزاءها هو ذهاب الكرة للفريق الاخر .</a:t>
            </a:r>
          </a:p>
          <a:p>
            <a:pPr marL="0" indent="0" algn="just">
              <a:buNone/>
            </a:pPr>
            <a:r>
              <a:rPr lang="ar-IQ" sz="3600" b="1" dirty="0"/>
              <a:t> </a:t>
            </a:r>
            <a:r>
              <a:rPr lang="ar-IQ" sz="3600" b="1" dirty="0" smtClean="0"/>
              <a:t>- </a:t>
            </a:r>
            <a:r>
              <a:rPr lang="ar-IQ" sz="3600" b="1" dirty="0" smtClean="0"/>
              <a:t>وان</a:t>
            </a:r>
            <a:r>
              <a:rPr lang="ar-IQ" sz="3600" b="1" dirty="0" smtClean="0"/>
              <a:t> ( 24 ثانية ) </a:t>
            </a:r>
            <a:r>
              <a:rPr lang="ar-IQ" sz="3600" b="1" dirty="0" smtClean="0"/>
              <a:t>يكون العد بشكل الاتي :</a:t>
            </a:r>
          </a:p>
          <a:p>
            <a:pPr marL="0" indent="0" algn="just">
              <a:buNone/>
            </a:pPr>
            <a:r>
              <a:rPr lang="ar-IQ" sz="3600" b="1" dirty="0" smtClean="0"/>
              <a:t>  1-  (1011، 1022 ، 1033 ) . الف واحد </a:t>
            </a:r>
            <a:r>
              <a:rPr lang="ar-IQ" sz="3600" b="1" dirty="0" err="1" smtClean="0"/>
              <a:t>واحد</a:t>
            </a:r>
            <a:r>
              <a:rPr lang="ar-IQ" sz="3600" b="1" dirty="0" smtClean="0"/>
              <a:t> ، الف اثنين </a:t>
            </a:r>
            <a:r>
              <a:rPr lang="ar-IQ" sz="3600" b="1" dirty="0" err="1" smtClean="0"/>
              <a:t>اثنين</a:t>
            </a:r>
            <a:r>
              <a:rPr lang="ar-IQ" sz="3600" b="1" dirty="0" smtClean="0"/>
              <a:t> ، وهكذا   للبقية  المخالفات .</a:t>
            </a:r>
          </a:p>
          <a:p>
            <a:pPr marL="0" indent="0" algn="just">
              <a:buNone/>
            </a:pPr>
            <a:r>
              <a:rPr lang="ar-IQ" sz="3600" b="1" dirty="0"/>
              <a:t> </a:t>
            </a:r>
            <a:r>
              <a:rPr lang="ar-IQ" sz="3600" b="1" dirty="0" smtClean="0"/>
              <a:t> 2- (1011 ، 1022 ، 1033 ، 1044 ، ........................... الخ ) .</a:t>
            </a:r>
          </a:p>
          <a:p>
            <a:pPr algn="just">
              <a:buFontTx/>
              <a:buChar char="-"/>
            </a:pPr>
            <a:r>
              <a:rPr lang="ar-IQ" sz="3600" b="1" dirty="0" smtClean="0"/>
              <a:t>اما العد بالنسبة للمخالفة (24 ثانية ) فيكون عد تنازلي وبشكل الاتي :</a:t>
            </a:r>
          </a:p>
          <a:p>
            <a:pPr marL="0" indent="0" algn="just">
              <a:buNone/>
            </a:pPr>
            <a:r>
              <a:rPr lang="ar-IQ" sz="3600" b="1" dirty="0"/>
              <a:t> </a:t>
            </a:r>
            <a:r>
              <a:rPr lang="ar-IQ" sz="3600" b="1" dirty="0" smtClean="0"/>
              <a:t>     (24 ، 23 ، 22 ، 21 ، ...................... الخ )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94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شكــــــــرا لكـــــــــم </a:t>
            </a:r>
            <a:endParaRPr lang="ar-IQ" sz="96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169</Words>
  <Application>Microsoft Office PowerPoint</Application>
  <PresentationFormat>شاشة عريضة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أيون</vt:lpstr>
      <vt:lpstr>المخالفة ( 24 ثانية )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( 3 ثواني ، 5 ثواني ، 8 ثواني ، 24 ثانية ) في لعبة كرة السلة</dc:title>
  <dc:creator>DR.Ahmed Saker 2O14</dc:creator>
  <cp:lastModifiedBy>Dr. Aya</cp:lastModifiedBy>
  <cp:revision>9</cp:revision>
  <dcterms:created xsi:type="dcterms:W3CDTF">2018-11-17T19:13:14Z</dcterms:created>
  <dcterms:modified xsi:type="dcterms:W3CDTF">2024-04-02T21:16:41Z</dcterms:modified>
</cp:coreProperties>
</file>