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0100" y="1079500"/>
            <a:ext cx="9715500" cy="3898901"/>
          </a:xfrm>
        </p:spPr>
        <p:txBody>
          <a:bodyPr/>
          <a:lstStyle/>
          <a:p>
            <a:pPr algn="ctr"/>
            <a:r>
              <a:rPr lang="ar-IQ" b="1" i="1" dirty="0" smtClean="0">
                <a:solidFill>
                  <a:schemeClr val="accent3"/>
                </a:solidFill>
              </a:rPr>
              <a:t>المخالفة </a:t>
            </a:r>
            <a:r>
              <a:rPr lang="ar-IQ" b="1" i="1" dirty="0" smtClean="0">
                <a:solidFill>
                  <a:schemeClr val="accent3"/>
                </a:solidFill>
              </a:rPr>
              <a:t>( </a:t>
            </a:r>
            <a:r>
              <a:rPr lang="ar-IQ" b="1" i="1" dirty="0" smtClean="0">
                <a:solidFill>
                  <a:schemeClr val="accent3"/>
                </a:solidFill>
              </a:rPr>
              <a:t> </a:t>
            </a:r>
            <a:r>
              <a:rPr lang="ar-IQ" b="1" i="1" dirty="0" smtClean="0">
                <a:solidFill>
                  <a:schemeClr val="accent3"/>
                </a:solidFill>
              </a:rPr>
              <a:t>8 ثواني </a:t>
            </a:r>
            <a:r>
              <a:rPr lang="ar-IQ" b="1" i="1" dirty="0" smtClean="0">
                <a:solidFill>
                  <a:schemeClr val="accent3"/>
                </a:solidFill>
              </a:rPr>
              <a:t>) </a:t>
            </a:r>
            <a:r>
              <a:rPr lang="ar-IQ" b="1" i="1" dirty="0" smtClean="0">
                <a:solidFill>
                  <a:schemeClr val="accent3"/>
                </a:solidFill>
              </a:rPr>
              <a:t>في لعبة كرة السلة</a:t>
            </a:r>
            <a:endParaRPr lang="ar-IQ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7112" y="1930400"/>
            <a:ext cx="9767888" cy="5092699"/>
          </a:xfrm>
        </p:spPr>
        <p:txBody>
          <a:bodyPr>
            <a:normAutofit/>
          </a:bodyPr>
          <a:lstStyle/>
          <a:p>
            <a:r>
              <a:rPr lang="ar-IQ" sz="5400" b="1" u="sng" dirty="0" smtClean="0">
                <a:solidFill>
                  <a:srgbClr val="FFFF00"/>
                </a:solidFill>
              </a:rPr>
              <a:t>المخالفة :</a:t>
            </a:r>
          </a:p>
          <a:p>
            <a:pPr marL="0" indent="0" algn="ctr">
              <a:buNone/>
            </a:pPr>
            <a:r>
              <a:rPr lang="ar-IQ" sz="5400" b="1" dirty="0" smtClean="0"/>
              <a:t>  نقصد بها هو كسر للقواعد او قوانين اللعبة .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192015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4200" y="1608418"/>
            <a:ext cx="10629900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ar-IQ" sz="4400" b="1" u="sng" dirty="0" smtClean="0">
                <a:solidFill>
                  <a:srgbClr val="FFFF00"/>
                </a:solidFill>
              </a:rPr>
              <a:t>-- </a:t>
            </a:r>
            <a:r>
              <a:rPr lang="ar-IQ" sz="4400" b="1" u="sng" dirty="0" smtClean="0">
                <a:solidFill>
                  <a:srgbClr val="FFFF00"/>
                </a:solidFill>
              </a:rPr>
              <a:t>مخالفة ( 8 ثواني ) :</a:t>
            </a:r>
          </a:p>
          <a:p>
            <a:pPr marL="0" indent="0" algn="just">
              <a:buNone/>
            </a:pPr>
            <a:r>
              <a:rPr lang="ar-IQ" sz="4400" dirty="0"/>
              <a:t> </a:t>
            </a:r>
            <a:r>
              <a:rPr lang="ar-IQ" sz="4400" dirty="0" smtClean="0"/>
              <a:t> </a:t>
            </a:r>
            <a:r>
              <a:rPr lang="ar-IQ" sz="4400" b="1" dirty="0" smtClean="0"/>
              <a:t>هو يجب انتقال اللاعب من الساحة الخلفية ( ساحته) الى الساحة الامامية ( ساحة الخصم ) خلال مدة (8 ثواني ).</a:t>
            </a:r>
          </a:p>
          <a:p>
            <a:pPr marL="0" indent="0" algn="just">
              <a:buNone/>
            </a:pPr>
            <a:r>
              <a:rPr lang="ar-IQ" sz="4400" b="1" dirty="0" smtClean="0">
                <a:solidFill>
                  <a:srgbClr val="FFFF00"/>
                </a:solidFill>
              </a:rPr>
              <a:t>-</a:t>
            </a:r>
            <a:r>
              <a:rPr lang="ar-IQ" sz="4400" b="1" dirty="0" smtClean="0"/>
              <a:t> اذا لم ينتقل خلال هذه المدة تصبح له مخالفة (8ثواني) .</a:t>
            </a:r>
            <a:endParaRPr lang="ar-IQ" sz="4400" b="1" dirty="0"/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939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36600" y="876300"/>
            <a:ext cx="10680700" cy="5372099"/>
          </a:xfrm>
        </p:spPr>
        <p:txBody>
          <a:bodyPr/>
          <a:lstStyle/>
          <a:p>
            <a:pPr marL="0" indent="0" algn="just">
              <a:buNone/>
            </a:pPr>
            <a:r>
              <a:rPr lang="ar-IQ" dirty="0" smtClean="0"/>
              <a:t> </a:t>
            </a:r>
            <a:r>
              <a:rPr lang="ar-IQ" dirty="0" smtClean="0"/>
              <a:t>-</a:t>
            </a:r>
          </a:p>
          <a:p>
            <a:pPr marL="0" indent="0" algn="ctr">
              <a:buNone/>
            </a:pPr>
            <a:r>
              <a:rPr lang="ar-IQ" sz="6000" dirty="0" smtClean="0"/>
              <a:t>-</a:t>
            </a:r>
            <a:r>
              <a:rPr lang="ar-IQ" sz="6000" b="1" u="sng" dirty="0" smtClean="0">
                <a:solidFill>
                  <a:srgbClr val="FFFF00"/>
                </a:solidFill>
              </a:rPr>
              <a:t>جزاءها : </a:t>
            </a:r>
            <a:endParaRPr lang="ar-IQ" sz="6000" b="1" u="sng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ar-IQ" sz="6000" dirty="0"/>
              <a:t> </a:t>
            </a:r>
            <a:r>
              <a:rPr lang="ar-IQ" sz="6000" dirty="0" smtClean="0"/>
              <a:t>- </a:t>
            </a:r>
            <a:r>
              <a:rPr lang="ar-IQ" sz="6000" dirty="0" smtClean="0"/>
              <a:t>يكون </a:t>
            </a:r>
            <a:r>
              <a:rPr lang="ar-IQ" sz="6000" dirty="0" smtClean="0"/>
              <a:t>جزاءها هو ذهاب الكرة للفريق الاخر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94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3"/>
                </a:solidFill>
              </a:rPr>
              <a:t>شكــــــــرا لكـــــــــم </a:t>
            </a:r>
            <a:endParaRPr lang="ar-IQ" sz="96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</TotalTime>
  <Words>84</Words>
  <Application>Microsoft Office PowerPoint</Application>
  <PresentationFormat>شاشة عريضة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أيون</vt:lpstr>
      <vt:lpstr>المخالفة (  8 ثواني )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( 3 ثواني ، 5 ثواني ، 8 ثواني ، 24 ثانية ) في لعبة كرة السلة</dc:title>
  <dc:creator>DR.Ahmed Saker 2O14</dc:creator>
  <cp:lastModifiedBy>Dr. Aya</cp:lastModifiedBy>
  <cp:revision>9</cp:revision>
  <dcterms:created xsi:type="dcterms:W3CDTF">2018-11-17T19:13:14Z</dcterms:created>
  <dcterms:modified xsi:type="dcterms:W3CDTF">2024-04-02T21:06:17Z</dcterms:modified>
</cp:coreProperties>
</file>