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00100" y="1079500"/>
            <a:ext cx="9715500" cy="3898901"/>
          </a:xfrm>
        </p:spPr>
        <p:txBody>
          <a:bodyPr/>
          <a:lstStyle/>
          <a:p>
            <a:pPr algn="ctr"/>
            <a:r>
              <a:rPr lang="ar-IQ" b="1" i="1" dirty="0" smtClean="0">
                <a:solidFill>
                  <a:srgbClr val="FFFF00"/>
                </a:solidFill>
              </a:rPr>
              <a:t>المخالفة ( 3 ثواني ) في لعبة كرة السلة</a:t>
            </a:r>
            <a:endParaRPr lang="ar-IQ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3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27112" y="1930400"/>
            <a:ext cx="9767888" cy="5092699"/>
          </a:xfrm>
        </p:spPr>
        <p:txBody>
          <a:bodyPr>
            <a:normAutofit/>
          </a:bodyPr>
          <a:lstStyle/>
          <a:p>
            <a:r>
              <a:rPr lang="ar-IQ" sz="5400" b="1" u="sng" dirty="0" smtClean="0">
                <a:solidFill>
                  <a:srgbClr val="FFFF00"/>
                </a:solidFill>
              </a:rPr>
              <a:t>المخالفة :</a:t>
            </a:r>
          </a:p>
          <a:p>
            <a:pPr marL="0" indent="0" algn="ctr">
              <a:buNone/>
            </a:pPr>
            <a:r>
              <a:rPr lang="ar-IQ" sz="5400" b="1" dirty="0" smtClean="0"/>
              <a:t>  نقصد بها هو كسر للقواعد او قوانين اللعبة .</a:t>
            </a:r>
            <a:endParaRPr lang="ar-IQ" sz="5400" b="1" dirty="0"/>
          </a:p>
        </p:txBody>
      </p:sp>
    </p:spTree>
    <p:extLst>
      <p:ext uri="{BB962C8B-B14F-4D97-AF65-F5344CB8AC3E}">
        <p14:creationId xmlns:p14="http://schemas.microsoft.com/office/powerpoint/2010/main" val="192015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49300" y="1485900"/>
            <a:ext cx="10553700" cy="4737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4400" dirty="0" smtClean="0"/>
              <a:t>  </a:t>
            </a:r>
            <a:r>
              <a:rPr lang="ar-IQ" sz="4400" dirty="0" smtClean="0">
                <a:solidFill>
                  <a:srgbClr val="FFFF00"/>
                </a:solidFill>
              </a:rPr>
              <a:t>1- </a:t>
            </a:r>
            <a:r>
              <a:rPr lang="ar-IQ" sz="4400" b="1" u="sng" dirty="0" smtClean="0">
                <a:solidFill>
                  <a:srgbClr val="FFFF00"/>
                </a:solidFill>
              </a:rPr>
              <a:t>المخالفة (3 ثواني ) :</a:t>
            </a:r>
          </a:p>
          <a:p>
            <a:pPr marL="0" indent="0" algn="just">
              <a:buNone/>
            </a:pPr>
            <a:r>
              <a:rPr lang="ar-IQ" sz="4400" b="1" dirty="0" smtClean="0"/>
              <a:t>  نقصد هو بقاء اللاعب المهاجم في ( المنطقة المحرمة )      للمدة(3 ثواني ) سواء مع اللاعب الكرة او بدونها .</a:t>
            </a:r>
          </a:p>
          <a:p>
            <a:pPr marL="0" indent="0" algn="just">
              <a:buNone/>
            </a:pPr>
            <a:r>
              <a:rPr lang="ar-IQ" sz="4400" b="1" dirty="0" smtClean="0"/>
              <a:t>- فتحتسب على اللاعب مخالفة (3ثواني) .</a:t>
            </a:r>
            <a:endParaRPr lang="ar-IQ" sz="4400" b="1" dirty="0"/>
          </a:p>
        </p:txBody>
      </p:sp>
    </p:spTree>
    <p:extLst>
      <p:ext uri="{BB962C8B-B14F-4D97-AF65-F5344CB8AC3E}">
        <p14:creationId xmlns:p14="http://schemas.microsoft.com/office/powerpoint/2010/main" val="348179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31873" y="1371600"/>
            <a:ext cx="9404723" cy="4100513"/>
          </a:xfrm>
        </p:spPr>
        <p:txBody>
          <a:bodyPr/>
          <a:lstStyle/>
          <a:p>
            <a:pPr lvl="0" algn="ctr">
              <a:spcBef>
                <a:spcPts val="1000"/>
              </a:spcBef>
            </a:pPr>
            <a:r>
              <a:rPr lang="ar-IQ" sz="6000" b="1" u="sng" dirty="0">
                <a:solidFill>
                  <a:srgbClr val="FFFF00"/>
                </a:solidFill>
              </a:rPr>
              <a:t>جزاءها : </a:t>
            </a:r>
            <a:br>
              <a:rPr lang="ar-IQ" sz="6000" b="1" u="sng" dirty="0">
                <a:solidFill>
                  <a:srgbClr val="FFFF00"/>
                </a:solidFill>
              </a:rPr>
            </a:br>
            <a:r>
              <a:rPr lang="ar-IQ" sz="6000" smtClean="0">
                <a:solidFill>
                  <a:prstClr val="white"/>
                </a:solidFill>
              </a:rPr>
              <a:t> - يكون </a:t>
            </a:r>
            <a:r>
              <a:rPr lang="ar-IQ" sz="6000" dirty="0">
                <a:solidFill>
                  <a:prstClr val="white"/>
                </a:solidFill>
              </a:rPr>
              <a:t>جزاءها هو ذهاب الكرة للفريق الاخر .</a:t>
            </a:r>
            <a:br>
              <a:rPr lang="ar-IQ" sz="6000" dirty="0">
                <a:solidFill>
                  <a:prstClr val="white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6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rgbClr val="FFFF00"/>
                </a:solidFill>
              </a:rPr>
              <a:t>شكــــــــرا لكـــــــــم </a:t>
            </a:r>
            <a:endParaRPr lang="ar-IQ" sz="9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48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63</TotalTime>
  <Words>75</Words>
  <Application>Microsoft Office PowerPoint</Application>
  <PresentationFormat>شاشة عريضة</PresentationFormat>
  <Paragraphs>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أيون</vt:lpstr>
      <vt:lpstr>المخالفة ( 3 ثواني ) في لعبة كرة السلة</vt:lpstr>
      <vt:lpstr>عرض تقديمي في PowerPoint</vt:lpstr>
      <vt:lpstr>عرض تقديمي في PowerPoint</vt:lpstr>
      <vt:lpstr>جزاءها :   - يكون جزاءها هو ذهاب الكرة للفريق الاخر . 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المخالفات ( 3 ثواني ، 5 ثواني ، 8 ثواني ، 24 ثانية ) في لعبة كرة السلة</dc:title>
  <dc:creator>DR.Ahmed Saker 2O14</dc:creator>
  <cp:lastModifiedBy>Dr. Aya</cp:lastModifiedBy>
  <cp:revision>9</cp:revision>
  <dcterms:created xsi:type="dcterms:W3CDTF">2018-11-17T19:13:14Z</dcterms:created>
  <dcterms:modified xsi:type="dcterms:W3CDTF">2024-04-02T21:05:01Z</dcterms:modified>
</cp:coreProperties>
</file>