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65" r:id="rId4"/>
    <p:sldId id="263" r:id="rId5"/>
    <p:sldId id="264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60512" y="1343025"/>
            <a:ext cx="8655051" cy="4244975"/>
          </a:xfrm>
        </p:spPr>
        <p:txBody>
          <a:bodyPr>
            <a:noAutofit/>
          </a:bodyPr>
          <a:lstStyle/>
          <a:p>
            <a:r>
              <a:rPr lang="ar-IQ" sz="9600" b="1" i="1" dirty="0" smtClean="0">
                <a:solidFill>
                  <a:srgbClr val="FF0000"/>
                </a:solidFill>
              </a:rPr>
              <a:t>المخالفة في لعبة كرة </a:t>
            </a:r>
            <a:r>
              <a:rPr lang="ar-IQ" sz="9600" b="1" i="1" dirty="0" smtClean="0">
                <a:solidFill>
                  <a:srgbClr val="FF0000"/>
                </a:solidFill>
              </a:rPr>
              <a:t>السلة المادة رقم (24)  </a:t>
            </a:r>
            <a:endParaRPr lang="ar-IQ" sz="9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472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913773" y="1757364"/>
            <a:ext cx="10430501" cy="4033836"/>
          </a:xfrm>
        </p:spPr>
        <p:txBody>
          <a:bodyPr/>
          <a:lstStyle/>
          <a:p>
            <a:pPr marL="342900" lvl="0" indent="-342900" defTabSz="457200">
              <a:lnSpc>
                <a:spcPct val="100000"/>
              </a:lnSpc>
              <a:buClr>
                <a:srgbClr val="1E5155">
                  <a:lumMod val="40000"/>
                  <a:lumOff val="60000"/>
                </a:srgbClr>
              </a:buClr>
              <a:buSzPct val="80000"/>
              <a:buFont typeface="Wingdings 3" charset="2"/>
              <a:buChar char=""/>
            </a:pPr>
            <a:r>
              <a:rPr lang="ar-IQ" sz="5400" b="1" u="sng" cap="none" dirty="0">
                <a:solidFill>
                  <a:srgbClr val="FF0000"/>
                </a:solidFill>
                <a:latin typeface="Century Gothic" panose="020B0502020202020204"/>
                <a:ea typeface="+mj-ea"/>
              </a:rPr>
              <a:t>المخالفة :</a:t>
            </a:r>
          </a:p>
          <a:p>
            <a:pPr marL="0" lvl="0" indent="0" algn="ctr" defTabSz="457200">
              <a:lnSpc>
                <a:spcPct val="100000"/>
              </a:lnSpc>
              <a:buClr>
                <a:srgbClr val="1E5155">
                  <a:lumMod val="40000"/>
                  <a:lumOff val="60000"/>
                </a:srgbClr>
              </a:buClr>
              <a:buSzPct val="80000"/>
              <a:buNone/>
            </a:pPr>
            <a:r>
              <a:rPr lang="ar-IQ" sz="5400" b="1" cap="none" dirty="0">
                <a:latin typeface="Century Gothic" panose="020B0502020202020204"/>
                <a:ea typeface="+mj-ea"/>
              </a:rPr>
              <a:t>  نقصد بها هو كسر للقواعد او قوانين اللعبة 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517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42312" y="1228726"/>
            <a:ext cx="10364451" cy="4314824"/>
          </a:xfrm>
        </p:spPr>
        <p:txBody>
          <a:bodyPr>
            <a:normAutofit fontScale="90000"/>
          </a:bodyPr>
          <a:lstStyle/>
          <a:p>
            <a:pPr lvl="0">
              <a:lnSpc>
                <a:spcPct val="120000"/>
              </a:lnSpc>
              <a:spcBef>
                <a:spcPts val="1000"/>
              </a:spcBef>
            </a:pPr>
            <a:r>
              <a:rPr lang="ar-IQ" sz="5400" b="1" u="sng" dirty="0" smtClean="0">
                <a:solidFill>
                  <a:srgbClr val="FF0000"/>
                </a:solidFill>
                <a:ea typeface="+mn-ea"/>
                <a:cs typeface="Arial" panose="020B0604020202020204" pitchFamily="34" charset="0"/>
              </a:rPr>
              <a:t>الطبطبة المتكررة : وتسمى (دبل </a:t>
            </a:r>
            <a:r>
              <a:rPr lang="ar-IQ" sz="5400" b="1" u="sng" dirty="0" err="1" smtClean="0">
                <a:solidFill>
                  <a:srgbClr val="FF0000"/>
                </a:solidFill>
                <a:ea typeface="+mn-ea"/>
                <a:cs typeface="Arial" panose="020B0604020202020204" pitchFamily="34" charset="0"/>
              </a:rPr>
              <a:t>دربل</a:t>
            </a:r>
            <a:r>
              <a:rPr lang="ar-IQ" sz="5400" b="1" u="sng" dirty="0" smtClean="0">
                <a:solidFill>
                  <a:srgbClr val="FF0000"/>
                </a:solidFill>
                <a:ea typeface="+mn-ea"/>
                <a:cs typeface="Arial" panose="020B0604020202020204" pitchFamily="34" charset="0"/>
              </a:rPr>
              <a:t>) </a:t>
            </a:r>
            <a:br>
              <a:rPr lang="ar-IQ" sz="5400" b="1" u="sng" dirty="0" smtClean="0">
                <a:solidFill>
                  <a:srgbClr val="FF0000"/>
                </a:solidFill>
                <a:ea typeface="+mn-ea"/>
                <a:cs typeface="Arial" panose="020B0604020202020204" pitchFamily="34" charset="0"/>
              </a:rPr>
            </a:br>
            <a:r>
              <a:rPr lang="ar-IQ" sz="5400" b="1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 يقصد بها هو لا يسمح قيام اللاعب بالطبطبة مرة ثانية بعد ان انهى محاورته الأولى  أي الطبطبة مرة أخرى .</a:t>
            </a:r>
            <a:r>
              <a:rPr lang="ar-IQ" sz="4000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/>
            </a:r>
            <a:br>
              <a:rPr lang="ar-IQ" sz="4000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997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8037" y="1943102"/>
            <a:ext cx="10364451" cy="2614744"/>
          </a:xfrm>
        </p:spPr>
        <p:txBody>
          <a:bodyPr>
            <a:normAutofit fontScale="90000"/>
          </a:bodyPr>
          <a:lstStyle/>
          <a:p>
            <a:pPr marL="571500" lvl="0" indent="-571500">
              <a:lnSpc>
                <a:spcPct val="120000"/>
              </a:lnSpc>
              <a:spcBef>
                <a:spcPts val="1000"/>
              </a:spcBef>
              <a:buFont typeface="Wingdings" panose="05000000000000000000" pitchFamily="2" charset="2"/>
              <a:buChar char="q"/>
            </a:pPr>
            <a:r>
              <a:rPr lang="ar-IQ" sz="6600" b="1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وهذا </a:t>
            </a:r>
            <a:r>
              <a:rPr lang="ar-IQ" sz="6600" b="1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في القانون غير مسموح ويعتبر مخالفة .</a:t>
            </a:r>
            <a:r>
              <a:rPr lang="ar-IQ" sz="40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/>
            </a:r>
            <a:br>
              <a:rPr lang="ar-IQ" sz="40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82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42325" y="1071563"/>
            <a:ext cx="10364451" cy="5057907"/>
          </a:xfrm>
        </p:spPr>
        <p:txBody>
          <a:bodyPr>
            <a:normAutofit fontScale="90000"/>
          </a:bodyPr>
          <a:lstStyle/>
          <a:p>
            <a:pPr lvl="0">
              <a:lnSpc>
                <a:spcPct val="120000"/>
              </a:lnSpc>
              <a:spcBef>
                <a:spcPts val="1000"/>
              </a:spcBef>
            </a:pPr>
            <a:r>
              <a:rPr lang="ar-IQ" sz="4000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 </a:t>
            </a:r>
            <a:r>
              <a:rPr lang="ar-IQ" sz="7300" b="1" u="sng" dirty="0">
                <a:solidFill>
                  <a:srgbClr val="FF0000"/>
                </a:solidFill>
                <a:ea typeface="+mn-ea"/>
                <a:cs typeface="Arial" panose="020B0604020202020204" pitchFamily="34" charset="0"/>
              </a:rPr>
              <a:t>جزاءها </a:t>
            </a:r>
            <a:r>
              <a:rPr lang="ar-IQ" sz="7300" b="1" u="sng" dirty="0" smtClean="0">
                <a:solidFill>
                  <a:srgbClr val="FF0000"/>
                </a:solidFill>
                <a:ea typeface="+mn-ea"/>
                <a:cs typeface="Arial" panose="020B0604020202020204" pitchFamily="34" charset="0"/>
              </a:rPr>
              <a:t>:</a:t>
            </a:r>
            <a:r>
              <a:rPr lang="ar-IQ" sz="7300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/>
            </a:r>
            <a:br>
              <a:rPr lang="ar-IQ" sz="7300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</a:br>
            <a:r>
              <a:rPr lang="ar-IQ" sz="7300" b="1" dirty="0" smtClean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هو </a:t>
            </a:r>
            <a:r>
              <a:rPr lang="ar-IQ" sz="7300" b="1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>تمنح الكرة للمنافس لرمية الادخال من خارج حدود عند اقرب نقطة  لمكان المخالفة .</a:t>
            </a:r>
            <a:r>
              <a:rPr lang="ar-IQ" sz="40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  <a:t/>
            </a:r>
            <a:br>
              <a:rPr lang="ar-IQ" sz="4000" dirty="0">
                <a:solidFill>
                  <a:prstClr val="black"/>
                </a:solidFill>
                <a:ea typeface="+mn-ea"/>
                <a:cs typeface="Arial" panose="020B0604020202020204" pitchFamily="34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522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IQ" sz="9600" b="1" i="1" dirty="0" smtClean="0">
                <a:solidFill>
                  <a:schemeClr val="accent5"/>
                </a:solidFill>
              </a:rPr>
              <a:t> </a:t>
            </a:r>
            <a:r>
              <a:rPr lang="ar-IQ" sz="9600" b="1" i="1" dirty="0" smtClean="0">
                <a:solidFill>
                  <a:srgbClr val="FF0000"/>
                </a:solidFill>
              </a:rPr>
              <a:t>شكــــــرا لكـــــــم </a:t>
            </a:r>
            <a:endParaRPr lang="ar-IQ" sz="9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358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 advTm="16000">
        <p14:vortex dir="r"/>
      </p:transition>
    </mc:Choice>
    <mc:Fallback xmlns="">
      <p:transition spd="slow" advTm="16000">
        <p:fade/>
      </p:transition>
    </mc:Fallback>
  </mc:AlternateContent>
</p:sld>
</file>

<file path=ppt/theme/theme1.xml><?xml version="1.0" encoding="utf-8"?>
<a:theme xmlns:a="http://schemas.openxmlformats.org/drawingml/2006/main" name="قطرة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TM04033925[[fn=قطرة]]</Template>
  <TotalTime>68</TotalTime>
  <Words>85</Words>
  <Application>Microsoft Office PowerPoint</Application>
  <PresentationFormat>شاشة عريضة</PresentationFormat>
  <Paragraphs>7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3" baseType="lpstr">
      <vt:lpstr>Arial</vt:lpstr>
      <vt:lpstr>Century Gothic</vt:lpstr>
      <vt:lpstr>Times New Roman</vt:lpstr>
      <vt:lpstr>Tw Cen MT</vt:lpstr>
      <vt:lpstr>Wingdings</vt:lpstr>
      <vt:lpstr>Wingdings 3</vt:lpstr>
      <vt:lpstr>قطرة</vt:lpstr>
      <vt:lpstr>المخالفة في لعبة كرة السلة المادة رقم (24)  </vt:lpstr>
      <vt:lpstr>عرض تقديمي في PowerPoint</vt:lpstr>
      <vt:lpstr>الطبطبة المتكررة : وتسمى (دبل دربل)   يقصد بها هو لا يسمح قيام اللاعب بالطبطبة مرة ثانية بعد ان انهى محاورته الأولى  أي الطبطبة مرة أخرى . </vt:lpstr>
      <vt:lpstr>وهذا في القانون غير مسموح ويعتبر مخالفة . </vt:lpstr>
      <vt:lpstr> جزاءها : هو تمنح الكرة للمنافس لرمية الادخال من خارج حدود عند اقرب نقطة  لمكان المخالفة . 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المخالفات في لعبة كرة السلة</dc:title>
  <dc:creator>DR.Ahmed Saker 2O14</dc:creator>
  <cp:lastModifiedBy>Dr. Aya</cp:lastModifiedBy>
  <cp:revision>9</cp:revision>
  <dcterms:created xsi:type="dcterms:W3CDTF">2018-12-15T13:55:02Z</dcterms:created>
  <dcterms:modified xsi:type="dcterms:W3CDTF">2024-03-17T20:57:23Z</dcterms:modified>
</cp:coreProperties>
</file>