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74787" y="1257300"/>
            <a:ext cx="8993188" cy="3471863"/>
          </a:xfrm>
        </p:spPr>
        <p:txBody>
          <a:bodyPr>
            <a:noAutofit/>
          </a:bodyPr>
          <a:lstStyle/>
          <a:p>
            <a:r>
              <a:rPr lang="ar-IQ" sz="9600" b="1" i="1" dirty="0" smtClean="0">
                <a:solidFill>
                  <a:srgbClr val="FF0000"/>
                </a:solidFill>
              </a:rPr>
              <a:t>المخالفة في لعبة كرة السلة مادة رقم (25)</a:t>
            </a:r>
            <a:endParaRPr lang="ar-IQ" sz="9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47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56612" y="1443038"/>
            <a:ext cx="10364451" cy="3886199"/>
          </a:xfrm>
        </p:spPr>
        <p:txBody>
          <a:bodyPr>
            <a:normAutofit fontScale="90000"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ts val="1000"/>
              </a:spcBef>
            </a:pPr>
            <a:r>
              <a:rPr lang="ar-IQ" sz="7300" b="1" u="sng" cap="none" dirty="0">
                <a:solidFill>
                  <a:srgbClr val="FF0000"/>
                </a:solidFill>
                <a:latin typeface="Century Gothic" panose="020B0502020202020204"/>
              </a:rPr>
              <a:t>المخالفة :</a:t>
            </a:r>
            <a:r>
              <a:rPr lang="ar-IQ" sz="7300" b="1" u="sng" cap="none" dirty="0">
                <a:latin typeface="Century Gothic" panose="020B0502020202020204"/>
              </a:rPr>
              <a:t/>
            </a:r>
            <a:br>
              <a:rPr lang="ar-IQ" sz="7300" b="1" u="sng" cap="none" dirty="0">
                <a:latin typeface="Century Gothic" panose="020B0502020202020204"/>
              </a:rPr>
            </a:br>
            <a:r>
              <a:rPr lang="ar-IQ" sz="7300" b="1" cap="none" dirty="0">
                <a:latin typeface="Century Gothic" panose="020B0502020202020204"/>
              </a:rPr>
              <a:t>  نقصد بها هو كسر للقواعد او قوانين اللعبة .</a:t>
            </a:r>
            <a:r>
              <a:rPr lang="ar-IQ" sz="5400" b="1" cap="none" dirty="0">
                <a:solidFill>
                  <a:prstClr val="white"/>
                </a:solidFill>
                <a:latin typeface="Century Gothic" panose="020B0502020202020204"/>
              </a:rPr>
              <a:t/>
            </a:r>
            <a:br>
              <a:rPr lang="ar-IQ" sz="5400" b="1" cap="none" dirty="0">
                <a:solidFill>
                  <a:prstClr val="white"/>
                </a:solidFill>
                <a:latin typeface="Century Gothic" panose="020B0502020202020204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1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0" y="1243013"/>
            <a:ext cx="10621001" cy="4543425"/>
          </a:xfrm>
        </p:spPr>
        <p:txBody>
          <a:bodyPr>
            <a:noAutofit/>
          </a:bodyPr>
          <a:lstStyle/>
          <a:p>
            <a:pPr marL="228600" lvl="0" indent="-228600">
              <a:lnSpc>
                <a:spcPct val="120000"/>
              </a:lnSpc>
              <a:spcBef>
                <a:spcPts val="1000"/>
              </a:spcBef>
            </a:pPr>
            <a:r>
              <a:rPr lang="ar-IQ" sz="6600" b="1" u="sng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الجري بالكرة :</a:t>
            </a:r>
            <a:r>
              <a:rPr lang="ar-IQ" sz="6600" b="1" u="sng" dirty="0">
                <a:solidFill>
                  <a:srgbClr val="D78D38">
                    <a:lumMod val="75000"/>
                  </a:srgbClr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6600" b="1" u="sng" dirty="0">
                <a:solidFill>
                  <a:srgbClr val="D78D38">
                    <a:lumMod val="75000"/>
                  </a:srgbClr>
                </a:solidFill>
                <a:ea typeface="+mn-ea"/>
                <a:cs typeface="Arial" panose="020B0604020202020204" pitchFamily="34" charset="0"/>
              </a:rPr>
            </a:br>
            <a:r>
              <a:rPr lang="ar-IQ" sz="66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 هو حركة غير قانونية يعني </a:t>
            </a:r>
            <a:r>
              <a:rPr lang="ar-IQ" sz="66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لا يسمح </a:t>
            </a:r>
            <a:r>
              <a:rPr lang="ar-IQ" sz="66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للاعب ان يمشي بالكرة اكثر من </a:t>
            </a:r>
            <a:r>
              <a:rPr lang="ar-IQ" sz="66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خطوتين.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5109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2925" y="1100138"/>
            <a:ext cx="10972800" cy="4729162"/>
          </a:xfrm>
        </p:spPr>
        <p:txBody>
          <a:bodyPr>
            <a:normAutofit fontScale="90000"/>
          </a:bodyPr>
          <a:lstStyle/>
          <a:p>
            <a:pPr marL="857250" lvl="0" indent="-857250">
              <a:lnSpc>
                <a:spcPct val="12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ar-IQ" sz="60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يعني عندما يكون اللاعب يقوم بالطبطبة ثم يمسك الكرة ويرتكز على القدمين يسمح له التحرك احدى قدمية بعد ثبات رجل الارتكاز .</a:t>
            </a:r>
            <a:r>
              <a:rPr lang="ar-IQ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74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4363" y="371475"/>
            <a:ext cx="10815637" cy="6043613"/>
          </a:xfrm>
        </p:spPr>
        <p:txBody>
          <a:bodyPr>
            <a:normAutofit/>
          </a:bodyPr>
          <a:lstStyle/>
          <a:p>
            <a:pPr marL="685800" lvl="0" indent="-685800">
              <a:lnSpc>
                <a:spcPct val="12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ar-IQ" sz="54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ولا يسمح </a:t>
            </a:r>
            <a:r>
              <a:rPr lang="ar-IQ" sz="54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برفع قدم الارتكاز الا قبل ترك الكرة من يده ، والا تصبح مخالفه  </a:t>
            </a:r>
            <a:r>
              <a:rPr lang="ar-IQ" sz="54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، بينما </a:t>
            </a:r>
            <a:r>
              <a:rPr lang="ar-IQ" sz="54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اذا كان اللاعب يقوم بالطبطبة ثم يمسك الكرة واخذ الخطوتين بالقدم ، هنا لا يسمح له تحريك أي قدم دون خروج الكرة من يدية .</a:t>
            </a:r>
            <a:r>
              <a:rPr lang="ar-IQ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34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025" y="771525"/>
            <a:ext cx="10364451" cy="5400675"/>
          </a:xfrm>
        </p:spPr>
        <p:txBody>
          <a:bodyPr>
            <a:normAutofit fontScale="90000"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</a:pPr>
            <a:r>
              <a:rPr lang="ar-IQ" sz="6700" b="1" u="sng" dirty="0" smtClean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جزاءها :</a:t>
            </a:r>
            <a:r>
              <a:rPr lang="ar-IQ" sz="67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sz="67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r>
              <a:rPr lang="ar-IQ" sz="6700" b="1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وفي </a:t>
            </a:r>
            <a:r>
              <a:rPr lang="ar-IQ" sz="67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القانون لا يسمح اخذ اكثر من خطوتين ومعه الكرة دون مناولتها للزميل او التهديف .</a:t>
            </a:r>
            <a:r>
              <a:rPr lang="ar-IQ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ar-IQ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14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5"/>
                </a:solidFill>
              </a:rPr>
              <a:t> </a:t>
            </a:r>
            <a:r>
              <a:rPr lang="ar-IQ" sz="9600" b="1" i="1" dirty="0" smtClean="0">
                <a:solidFill>
                  <a:srgbClr val="FF0000"/>
                </a:solidFill>
              </a:rPr>
              <a:t>شكــــــرا لكـــــــم </a:t>
            </a:r>
            <a:endParaRPr lang="ar-IQ" sz="9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58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54</TotalTime>
  <Words>133</Words>
  <Application>Microsoft Office PowerPoint</Application>
  <PresentationFormat>شاشة عريضة</PresentationFormat>
  <Paragraphs>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Times New Roman</vt:lpstr>
      <vt:lpstr>Tw Cen MT</vt:lpstr>
      <vt:lpstr>Wingdings</vt:lpstr>
      <vt:lpstr>قطرة</vt:lpstr>
      <vt:lpstr>المخالفة في لعبة كرة السلة مادة رقم (25)</vt:lpstr>
      <vt:lpstr>المخالفة :   نقصد بها هو كسر للقواعد او قوانين اللعبة . </vt:lpstr>
      <vt:lpstr>الجري بالكرة :  هو حركة غير قانونية يعني لا يسمح للاعب ان يمشي بالكرة اكثر من خطوتين.</vt:lpstr>
      <vt:lpstr>يعني عندما يكون اللاعب يقوم بالطبطبة ثم يمسك الكرة ويرتكز على القدمين يسمح له التحرك احدى قدمية بعد ثبات رجل الارتكاز . </vt:lpstr>
      <vt:lpstr>ولا يسمح برفع قدم الارتكاز الا قبل ترك الكرة من يده ، والا تصبح مخالفه  ، بينما اذا كان اللاعب يقوم بالطبطبة ثم يمسك الكرة واخذ الخطوتين بالقدم ، هنا لا يسمح له تحريك أي قدم دون خروج الكرة من يدية . </vt:lpstr>
      <vt:lpstr>جزاءها : وفي القانون لا يسمح اخذ اكثر من خطوتين ومعه الكرة دون مناولتها للزميل او التهديف . 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المخالفات في لعبة كرة السلة</dc:title>
  <dc:creator>DR.Ahmed Saker 2O14</dc:creator>
  <cp:lastModifiedBy>Dr. Aya</cp:lastModifiedBy>
  <cp:revision>7</cp:revision>
  <dcterms:created xsi:type="dcterms:W3CDTF">2018-12-15T13:55:02Z</dcterms:created>
  <dcterms:modified xsi:type="dcterms:W3CDTF">2024-03-17T21:10:46Z</dcterms:modified>
</cp:coreProperties>
</file>