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60512" y="1460500"/>
            <a:ext cx="8993188" cy="4127500"/>
          </a:xfrm>
        </p:spPr>
        <p:txBody>
          <a:bodyPr>
            <a:noAutofit/>
          </a:bodyPr>
          <a:lstStyle/>
          <a:p>
            <a:r>
              <a:rPr lang="ar-IQ" sz="9600" b="1" i="1" dirty="0" smtClean="0">
                <a:solidFill>
                  <a:srgbClr val="FF0000"/>
                </a:solidFill>
              </a:rPr>
              <a:t>المخالفة في لعبة كرة السلة </a:t>
            </a:r>
            <a:br>
              <a:rPr lang="ar-IQ" sz="9600" b="1" i="1" dirty="0" smtClean="0">
                <a:solidFill>
                  <a:srgbClr val="FF0000"/>
                </a:solidFill>
              </a:rPr>
            </a:br>
            <a:r>
              <a:rPr lang="ar-IQ" sz="9600" b="1" i="1" dirty="0" smtClean="0">
                <a:solidFill>
                  <a:srgbClr val="FF0000"/>
                </a:solidFill>
              </a:rPr>
              <a:t>(حمل الكرة)</a:t>
            </a:r>
            <a:endParaRPr lang="ar-IQ" sz="9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47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70901" y="900113"/>
            <a:ext cx="10364451" cy="5000759"/>
          </a:xfrm>
        </p:spPr>
        <p:txBody>
          <a:bodyPr>
            <a:normAutofit fontScale="90000"/>
          </a:bodyPr>
          <a:lstStyle/>
          <a:p>
            <a:pPr marL="228600" lvl="0" indent="-228600">
              <a:lnSpc>
                <a:spcPct val="120000"/>
              </a:lnSpc>
              <a:spcBef>
                <a:spcPts val="1000"/>
              </a:spcBef>
            </a:pPr>
            <a:r>
              <a:rPr lang="ar-IQ" sz="7300" b="1" u="sng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حمل الكرة :</a:t>
            </a:r>
            <a:r>
              <a:rPr lang="ar-IQ" sz="7300" b="1" u="sng" dirty="0">
                <a:solidFill>
                  <a:srgbClr val="D78D38">
                    <a:lumMod val="75000"/>
                  </a:srgbClr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sz="7300" b="1" u="sng" dirty="0">
                <a:solidFill>
                  <a:srgbClr val="D78D38">
                    <a:lumMod val="75000"/>
                  </a:srgbClr>
                </a:solidFill>
                <a:ea typeface="+mn-ea"/>
                <a:cs typeface="Arial" panose="020B0604020202020204" pitchFamily="34" charset="0"/>
              </a:rPr>
            </a:br>
            <a:r>
              <a:rPr lang="ar-IQ" sz="7300" b="1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يقصد بها هو اثناء الطبطبة بالكرة يقوم اللاعب بحمل الكرة من الأسفل للأعلى . </a:t>
            </a:r>
            <a:r>
              <a:rPr lang="ar-IQ" sz="40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sz="40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67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14338" y="1185862"/>
            <a:ext cx="11144249" cy="4272094"/>
          </a:xfrm>
        </p:spPr>
        <p:txBody>
          <a:bodyPr>
            <a:normAutofit fontScale="90000"/>
          </a:bodyPr>
          <a:lstStyle/>
          <a:p>
            <a:pPr marL="1143000" lvl="0" indent="-1143000">
              <a:lnSpc>
                <a:spcPct val="12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ar-IQ" sz="73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وان هذا </a:t>
            </a:r>
            <a:r>
              <a:rPr lang="ar-IQ" sz="7300" b="1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غير مسموح في قانون ويعتبر مخالفه تسمى بي ( حمل الكرة ) .</a:t>
            </a:r>
            <a:r>
              <a:rPr lang="ar-IQ" sz="40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sz="40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646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8037" y="1271588"/>
            <a:ext cx="10364451" cy="4471987"/>
          </a:xfrm>
        </p:spPr>
        <p:txBody>
          <a:bodyPr>
            <a:normAutofit fontScale="90000"/>
          </a:bodyPr>
          <a:lstStyle/>
          <a:p>
            <a:pPr marL="228600" lvl="0" indent="-228600">
              <a:lnSpc>
                <a:spcPct val="120000"/>
              </a:lnSpc>
              <a:spcBef>
                <a:spcPts val="1000"/>
              </a:spcBef>
            </a:pPr>
            <a:r>
              <a:rPr lang="ar-IQ" sz="6000" b="1" u="sng" dirty="0" smtClean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جزاءها :</a:t>
            </a:r>
            <a:r>
              <a:rPr lang="ar-IQ" sz="60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sz="60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</a:br>
            <a:r>
              <a:rPr lang="ar-IQ" sz="60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ويكون </a:t>
            </a:r>
            <a:r>
              <a:rPr lang="ar-IQ" sz="6000" b="1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جزاءها هو تمنح الكرة للمنافس لرمية ادخال من خارج حدود عند اقرب نقطة للمخالفة .</a:t>
            </a:r>
            <a:r>
              <a:rPr lang="ar-IQ" sz="40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sz="40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62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5"/>
                </a:solidFill>
              </a:rPr>
              <a:t> </a:t>
            </a:r>
            <a:r>
              <a:rPr lang="ar-IQ" sz="9600" b="1" i="1" dirty="0" smtClean="0">
                <a:solidFill>
                  <a:srgbClr val="FF0000"/>
                </a:solidFill>
              </a:rPr>
              <a:t>شكــــــرا لكـــــــم </a:t>
            </a:r>
            <a:endParaRPr lang="ar-IQ" sz="9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58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theme/theme1.xml><?xml version="1.0" encoding="utf-8"?>
<a:theme xmlns:a="http://schemas.openxmlformats.org/drawingml/2006/main" name="قطرة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TM04033925[[fn=قطرة]]</Template>
  <TotalTime>54</TotalTime>
  <Words>68</Words>
  <Application>Microsoft Office PowerPoint</Application>
  <PresentationFormat>شاشة عريضة</PresentationFormat>
  <Paragraphs>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Tw Cen MT</vt:lpstr>
      <vt:lpstr>Wingdings</vt:lpstr>
      <vt:lpstr>قطرة</vt:lpstr>
      <vt:lpstr>المخالفة في لعبة كرة السلة  (حمل الكرة)</vt:lpstr>
      <vt:lpstr>حمل الكرة : يقصد بها هو اثناء الطبطبة بالكرة يقوم اللاعب بحمل الكرة من الأسفل للأعلى .  </vt:lpstr>
      <vt:lpstr>وان هذا غير مسموح في قانون ويعتبر مخالفه تسمى بي ( حمل الكرة ) . </vt:lpstr>
      <vt:lpstr>جزاءها : ويكون جزاءها هو تمنح الكرة للمنافس لرمية ادخال من خارج حدود عند اقرب نقطة للمخالفة . 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المخالفات في لعبة كرة السلة</dc:title>
  <dc:creator>DR.Ahmed Saker 2O14</dc:creator>
  <cp:lastModifiedBy>Dr. Aya</cp:lastModifiedBy>
  <cp:revision>7</cp:revision>
  <dcterms:created xsi:type="dcterms:W3CDTF">2018-12-15T13:55:02Z</dcterms:created>
  <dcterms:modified xsi:type="dcterms:W3CDTF">2024-03-17T20:56:29Z</dcterms:modified>
</cp:coreProperties>
</file>